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6"/>
  </p:notesMasterIdLst>
  <p:sldIdLst>
    <p:sldId id="256" r:id="rId2"/>
    <p:sldId id="257" r:id="rId3"/>
    <p:sldId id="258" r:id="rId4"/>
    <p:sldId id="259" r:id="rId5"/>
    <p:sldId id="277" r:id="rId6"/>
    <p:sldId id="268" r:id="rId7"/>
    <p:sldId id="260" r:id="rId8"/>
    <p:sldId id="261" r:id="rId9"/>
    <p:sldId id="262" r:id="rId10"/>
    <p:sldId id="263" r:id="rId11"/>
    <p:sldId id="275" r:id="rId12"/>
    <p:sldId id="269" r:id="rId13"/>
    <p:sldId id="270" r:id="rId14"/>
    <p:sldId id="281" r:id="rId15"/>
    <p:sldId id="282" r:id="rId16"/>
    <p:sldId id="271" r:id="rId17"/>
    <p:sldId id="273" r:id="rId18"/>
    <p:sldId id="272" r:id="rId19"/>
    <p:sldId id="274" r:id="rId20"/>
    <p:sldId id="264" r:id="rId21"/>
    <p:sldId id="265" r:id="rId22"/>
    <p:sldId id="266" r:id="rId23"/>
    <p:sldId id="279" r:id="rId24"/>
    <p:sldId id="280" r:id="rId25"/>
  </p:sldIdLst>
  <p:sldSz cx="18288000" cy="10287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516" y="-22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a27142a8b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400" name="Google Shape;400;g2a27142a8b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a27142a8bb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3" name="Google Shape;303;g2a27142a8bb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a27142a8b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8" name="Google Shape;318;g2a27142a8b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47173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a27142a8b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3" name="Google Shape;333;g2a27142a8b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a27142a8bb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2a27142a8bb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2a27142a8bb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2a27142a8bb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a27142a8b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g2a27142a8b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42360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6229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83"/>
        <p:cNvGrpSpPr/>
        <p:nvPr/>
      </p:nvGrpSpPr>
      <p:grpSpPr>
        <a:xfrm>
          <a:off x="0" y="0"/>
          <a:ext cx="0" cy="0"/>
          <a:chOff x="0" y="0"/>
          <a:chExt cx="0" cy="0"/>
        </a:xfrm>
      </p:grpSpPr>
      <p:grpSp>
        <p:nvGrpSpPr>
          <p:cNvPr id="84" name="Google Shape;84;p13"/>
          <p:cNvGrpSpPr/>
          <p:nvPr/>
        </p:nvGrpSpPr>
        <p:grpSpPr>
          <a:xfrm>
            <a:off x="12974764" y="-279401"/>
            <a:ext cx="3086100" cy="11372230"/>
            <a:chOff x="0" y="-19050"/>
            <a:chExt cx="812800" cy="2995155"/>
          </a:xfrm>
        </p:grpSpPr>
        <p:sp>
          <p:nvSpPr>
            <p:cNvPr id="85" name="Google Shape;85;p13"/>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txBody>
            <a:bodyPr/>
            <a:lstStyle/>
            <a:p>
              <a:endParaRPr lang="en-US"/>
            </a:p>
          </p:txBody>
        </p:sp>
        <p:sp>
          <p:nvSpPr>
            <p:cNvPr id="86" name="Google Shape;86;p13"/>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13"/>
          <p:cNvGrpSpPr/>
          <p:nvPr/>
        </p:nvGrpSpPr>
        <p:grpSpPr>
          <a:xfrm>
            <a:off x="-1568574" y="-542615"/>
            <a:ext cx="3086100" cy="11372230"/>
            <a:chOff x="0" y="-19050"/>
            <a:chExt cx="812800" cy="2995155"/>
          </a:xfrm>
        </p:grpSpPr>
        <p:sp>
          <p:nvSpPr>
            <p:cNvPr id="89" name="Google Shape;89;p13"/>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txBody>
            <a:bodyPr/>
            <a:lstStyle/>
            <a:p>
              <a:endParaRPr lang="en-US"/>
            </a:p>
          </p:txBody>
        </p:sp>
        <p:sp>
          <p:nvSpPr>
            <p:cNvPr id="90" name="Google Shape;90;p13"/>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5" name="Google Shape;95;p13"/>
          <p:cNvSpPr/>
          <p:nvPr/>
        </p:nvSpPr>
        <p:spPr>
          <a:xfrm>
            <a:off x="11368494" y="4389914"/>
            <a:ext cx="6298640" cy="3917865"/>
          </a:xfrm>
          <a:custGeom>
            <a:avLst/>
            <a:gdLst/>
            <a:ahLst/>
            <a:cxnLst/>
            <a:rect l="l" t="t" r="r" b="b"/>
            <a:pathLst>
              <a:path w="6298640" h="3917865" extrusionOk="0">
                <a:moveTo>
                  <a:pt x="0" y="0"/>
                </a:moveTo>
                <a:lnTo>
                  <a:pt x="6298641" y="0"/>
                </a:lnTo>
                <a:lnTo>
                  <a:pt x="6298641" y="3917865"/>
                </a:lnTo>
                <a:lnTo>
                  <a:pt x="0" y="3917865"/>
                </a:lnTo>
                <a:lnTo>
                  <a:pt x="0" y="0"/>
                </a:lnTo>
                <a:close/>
              </a:path>
            </a:pathLst>
          </a:custGeom>
          <a:blipFill rotWithShape="1">
            <a:blip r:embed="rId3">
              <a:alphaModFix/>
            </a:blip>
            <a:stretch>
              <a:fillRect l="-5037" r="-5538"/>
            </a:stretch>
          </a:blipFill>
          <a:ln w="47625" cap="sq" cmpd="sng">
            <a:solidFill>
              <a:srgbClr val="000000"/>
            </a:solidFill>
            <a:prstDash val="solid"/>
            <a:miter lim="8000"/>
            <a:headEnd type="none" w="sm" len="sm"/>
            <a:tailEnd type="none" w="sm" len="sm"/>
          </a:ln>
        </p:spPr>
        <p:txBody>
          <a:bodyPr/>
          <a:lstStyle/>
          <a:p>
            <a:endParaRPr lang="en-US"/>
          </a:p>
        </p:txBody>
      </p:sp>
      <p:sp>
        <p:nvSpPr>
          <p:cNvPr id="96" name="Google Shape;96;p13"/>
          <p:cNvSpPr txBox="1"/>
          <p:nvPr/>
        </p:nvSpPr>
        <p:spPr>
          <a:xfrm>
            <a:off x="1880807" y="431291"/>
            <a:ext cx="10756200" cy="5318379"/>
          </a:xfrm>
          <a:prstGeom prst="rect">
            <a:avLst/>
          </a:prstGeom>
          <a:noFill/>
          <a:ln>
            <a:noFill/>
          </a:ln>
        </p:spPr>
        <p:txBody>
          <a:bodyPr spcFirstLastPara="1" wrap="square" lIns="0" tIns="0" rIns="0" bIns="0" anchor="t" anchorCtr="0">
            <a:spAutoFit/>
          </a:bodyPr>
          <a:lstStyle/>
          <a:p>
            <a:pPr marL="0" marR="0" lvl="0" indent="0" algn="l" rtl="0">
              <a:lnSpc>
                <a:spcPct val="95993"/>
              </a:lnSpc>
              <a:spcBef>
                <a:spcPts val="0"/>
              </a:spcBef>
              <a:spcAft>
                <a:spcPts val="0"/>
              </a:spcAft>
              <a:buNone/>
            </a:pPr>
            <a:r>
              <a:rPr lang="en-US" sz="12000" b="0" i="0" u="none" strike="noStrike" cap="none" dirty="0">
                <a:solidFill>
                  <a:srgbClr val="1C5739"/>
                </a:solidFill>
                <a:latin typeface="Arial"/>
                <a:ea typeface="Arial"/>
                <a:cs typeface="Arial"/>
                <a:sym typeface="Arial"/>
              </a:rPr>
              <a:t>SMART IRRIGATION</a:t>
            </a:r>
            <a:endParaRPr sz="12000" dirty="0"/>
          </a:p>
          <a:p>
            <a:pPr marL="0" marR="0" lvl="0" indent="0" algn="l" rtl="0">
              <a:lnSpc>
                <a:spcPct val="95993"/>
              </a:lnSpc>
              <a:spcBef>
                <a:spcPts val="0"/>
              </a:spcBef>
              <a:spcAft>
                <a:spcPts val="0"/>
              </a:spcAft>
              <a:buNone/>
            </a:pPr>
            <a:r>
              <a:rPr lang="en-US" sz="12000" b="0" i="0" u="none" strike="noStrike" cap="none" dirty="0">
                <a:solidFill>
                  <a:srgbClr val="1C5739"/>
                </a:solidFill>
                <a:latin typeface="Arial"/>
                <a:ea typeface="Arial"/>
                <a:cs typeface="Arial"/>
                <a:sym typeface="Arial"/>
              </a:rPr>
              <a:t>SYSTEM</a:t>
            </a:r>
            <a:endParaRPr sz="12000" dirty="0"/>
          </a:p>
        </p:txBody>
      </p:sp>
      <p:sp>
        <p:nvSpPr>
          <p:cNvPr id="97" name="Google Shape;97;p13"/>
          <p:cNvSpPr txBox="1"/>
          <p:nvPr/>
        </p:nvSpPr>
        <p:spPr>
          <a:xfrm>
            <a:off x="1855283" y="6067165"/>
            <a:ext cx="5064224" cy="4481227"/>
          </a:xfrm>
          <a:prstGeom prst="rect">
            <a:avLst/>
          </a:prstGeom>
          <a:noFill/>
          <a:ln>
            <a:noFill/>
          </a:ln>
        </p:spPr>
        <p:txBody>
          <a:bodyPr spcFirstLastPara="1" wrap="square" lIns="0" tIns="0" rIns="0" bIns="0" anchor="t" anchorCtr="0">
            <a:spAutoFit/>
          </a:bodyPr>
          <a:lstStyle/>
          <a:p>
            <a:pPr marL="0" marR="0" lvl="0" indent="0" algn="l" rtl="0">
              <a:lnSpc>
                <a:spcPct val="130013"/>
              </a:lnSpc>
              <a:spcBef>
                <a:spcPts val="0"/>
              </a:spcBef>
              <a:spcAft>
                <a:spcPts val="0"/>
              </a:spcAft>
              <a:buNone/>
            </a:pPr>
            <a:r>
              <a:rPr lang="en-US" sz="2800" b="1" i="0" u="none" strike="noStrike" cap="none" dirty="0">
                <a:solidFill>
                  <a:schemeClr val="accent5">
                    <a:lumMod val="50000"/>
                  </a:schemeClr>
                </a:solidFill>
                <a:latin typeface="Times New Roman" panose="02020603050405020304" pitchFamily="18" charset="0"/>
                <a:cs typeface="Times New Roman" panose="02020603050405020304" pitchFamily="18" charset="0"/>
                <a:sym typeface="Arial"/>
              </a:rPr>
              <a:t>CSE-3 SEM V</a:t>
            </a:r>
            <a:r>
              <a:rPr lang="en-US" sz="2800" b="1" dirty="0">
                <a:solidFill>
                  <a:schemeClr val="accent5">
                    <a:lumMod val="50000"/>
                  </a:schemeClr>
                </a:solidFill>
                <a:latin typeface="Times New Roman" panose="02020603050405020304" pitchFamily="18" charset="0"/>
                <a:cs typeface="Times New Roman" panose="02020603050405020304" pitchFamily="18" charset="0"/>
              </a:rPr>
              <a:t>I</a:t>
            </a:r>
            <a:endParaRPr lang="en-US" sz="2800" b="1" i="0" u="none" strike="noStrike" cap="none" dirty="0">
              <a:solidFill>
                <a:schemeClr val="accent5">
                  <a:lumMod val="50000"/>
                </a:schemeClr>
              </a:solidFill>
              <a:latin typeface="Times New Roman" panose="02020603050405020304" pitchFamily="18" charset="0"/>
              <a:cs typeface="Times New Roman" panose="02020603050405020304" pitchFamily="18" charset="0"/>
              <a:sym typeface="Arial"/>
            </a:endParaRPr>
          </a:p>
          <a:p>
            <a:pPr marL="0" marR="0" lvl="0" indent="0" algn="l" rtl="0">
              <a:lnSpc>
                <a:spcPct val="130013"/>
              </a:lnSpc>
              <a:spcBef>
                <a:spcPts val="0"/>
              </a:spcBef>
              <a:spcAft>
                <a:spcPts val="0"/>
              </a:spcAft>
              <a:buNone/>
            </a:pPr>
            <a:r>
              <a:rPr lang="en-US" sz="2800" b="1" i="0" u="none" strike="noStrike" cap="none" dirty="0">
                <a:solidFill>
                  <a:schemeClr val="accent5">
                    <a:lumMod val="50000"/>
                  </a:schemeClr>
                </a:solidFill>
                <a:latin typeface="Times New Roman" panose="02020603050405020304" pitchFamily="18" charset="0"/>
                <a:cs typeface="Times New Roman" panose="02020603050405020304" pitchFamily="18" charset="0"/>
                <a:sym typeface="Arial"/>
              </a:rPr>
              <a:t>160121733164  Meghanath</a:t>
            </a:r>
            <a:endParaRPr lang="en-US" sz="2800" b="1" dirty="0">
              <a:solidFill>
                <a:schemeClr val="accent5">
                  <a:lumMod val="50000"/>
                </a:schemeClr>
              </a:solidFill>
              <a:latin typeface="Times New Roman" panose="02020603050405020304" pitchFamily="18" charset="0"/>
              <a:cs typeface="Times New Roman" panose="02020603050405020304" pitchFamily="18" charset="0"/>
            </a:endParaRPr>
          </a:p>
          <a:p>
            <a:pPr marL="0" marR="0" lvl="0" indent="0" algn="l" rtl="0">
              <a:lnSpc>
                <a:spcPct val="130013"/>
              </a:lnSpc>
              <a:spcBef>
                <a:spcPts val="0"/>
              </a:spcBef>
              <a:spcAft>
                <a:spcPts val="0"/>
              </a:spcAft>
              <a:buNone/>
            </a:pPr>
            <a:r>
              <a:rPr lang="en-US" sz="2800" b="1" i="0" u="none" strike="noStrike" cap="none" dirty="0">
                <a:solidFill>
                  <a:schemeClr val="accent5">
                    <a:lumMod val="50000"/>
                  </a:schemeClr>
                </a:solidFill>
                <a:latin typeface="Times New Roman" panose="02020603050405020304" pitchFamily="18" charset="0"/>
                <a:cs typeface="Times New Roman" panose="02020603050405020304" pitchFamily="18" charset="0"/>
                <a:sym typeface="Arial"/>
              </a:rPr>
              <a:t>160121733165  Sai Vishnu</a:t>
            </a:r>
            <a:endParaRPr lang="en-US" sz="2800" b="1" dirty="0">
              <a:solidFill>
                <a:schemeClr val="accent5">
                  <a:lumMod val="50000"/>
                </a:schemeClr>
              </a:solidFill>
              <a:latin typeface="Times New Roman" panose="02020603050405020304" pitchFamily="18" charset="0"/>
              <a:cs typeface="Times New Roman" panose="02020603050405020304" pitchFamily="18" charset="0"/>
            </a:endParaRPr>
          </a:p>
          <a:p>
            <a:pPr marL="0" marR="0" lvl="0" indent="0" algn="l" rtl="0">
              <a:lnSpc>
                <a:spcPct val="130013"/>
              </a:lnSpc>
              <a:spcBef>
                <a:spcPts val="0"/>
              </a:spcBef>
              <a:spcAft>
                <a:spcPts val="0"/>
              </a:spcAft>
              <a:buNone/>
            </a:pPr>
            <a:r>
              <a:rPr lang="en-US" sz="2800" b="1" i="0" u="none" strike="noStrike" cap="none" dirty="0">
                <a:solidFill>
                  <a:schemeClr val="accent5">
                    <a:lumMod val="50000"/>
                  </a:schemeClr>
                </a:solidFill>
                <a:latin typeface="Times New Roman" panose="02020603050405020304" pitchFamily="18" charset="0"/>
                <a:cs typeface="Times New Roman" panose="02020603050405020304" pitchFamily="18" charset="0"/>
                <a:sym typeface="Arial"/>
              </a:rPr>
              <a:t>160121733166  </a:t>
            </a:r>
            <a:r>
              <a:rPr lang="en-US" sz="2800" b="1" dirty="0">
                <a:solidFill>
                  <a:schemeClr val="accent5">
                    <a:lumMod val="50000"/>
                  </a:schemeClr>
                </a:solidFill>
                <a:latin typeface="Times New Roman" panose="02020603050405020304" pitchFamily="18" charset="0"/>
                <a:cs typeface="Times New Roman" panose="02020603050405020304" pitchFamily="18" charset="0"/>
              </a:rPr>
              <a:t>Vivek</a:t>
            </a:r>
          </a:p>
          <a:p>
            <a:pPr marL="0" marR="0" lvl="0" indent="0" algn="l" rtl="0">
              <a:lnSpc>
                <a:spcPct val="130013"/>
              </a:lnSpc>
              <a:spcBef>
                <a:spcPts val="0"/>
              </a:spcBef>
              <a:spcAft>
                <a:spcPts val="0"/>
              </a:spcAft>
              <a:buNone/>
            </a:pPr>
            <a:r>
              <a:rPr lang="en-US" sz="2800" b="1" i="0" u="none" strike="noStrike" cap="none" dirty="0">
                <a:solidFill>
                  <a:schemeClr val="accent5">
                    <a:lumMod val="50000"/>
                  </a:schemeClr>
                </a:solidFill>
                <a:latin typeface="Times New Roman" panose="02020603050405020304" pitchFamily="18" charset="0"/>
                <a:cs typeface="Times New Roman" panose="02020603050405020304" pitchFamily="18" charset="0"/>
                <a:sym typeface="Arial"/>
              </a:rPr>
              <a:t>160121733167  </a:t>
            </a:r>
            <a:r>
              <a:rPr lang="en-US" sz="2800" b="1" dirty="0">
                <a:solidFill>
                  <a:schemeClr val="accent5">
                    <a:lumMod val="50000"/>
                  </a:schemeClr>
                </a:solidFill>
                <a:latin typeface="Times New Roman" panose="02020603050405020304" pitchFamily="18" charset="0"/>
                <a:cs typeface="Times New Roman" panose="02020603050405020304" pitchFamily="18" charset="0"/>
              </a:rPr>
              <a:t>Sharath</a:t>
            </a:r>
          </a:p>
          <a:p>
            <a:pPr marL="0" marR="0" lvl="0" indent="0" algn="l" rtl="0">
              <a:lnSpc>
                <a:spcPct val="130013"/>
              </a:lnSpc>
              <a:spcBef>
                <a:spcPts val="0"/>
              </a:spcBef>
              <a:spcAft>
                <a:spcPts val="0"/>
              </a:spcAft>
              <a:buNone/>
            </a:pPr>
            <a:r>
              <a:rPr lang="en-US" sz="2800" b="1" i="0" u="none" strike="noStrike" cap="none" dirty="0">
                <a:solidFill>
                  <a:schemeClr val="accent5">
                    <a:lumMod val="50000"/>
                  </a:schemeClr>
                </a:solidFill>
                <a:latin typeface="Times New Roman" panose="02020603050405020304" pitchFamily="18" charset="0"/>
                <a:cs typeface="Times New Roman" panose="02020603050405020304" pitchFamily="18" charset="0"/>
                <a:sym typeface="Arial"/>
              </a:rPr>
              <a:t>160121733168  </a:t>
            </a:r>
            <a:r>
              <a:rPr lang="en-US" sz="2800" b="1" dirty="0">
                <a:solidFill>
                  <a:schemeClr val="accent5">
                    <a:lumMod val="50000"/>
                  </a:schemeClr>
                </a:solidFill>
                <a:latin typeface="Times New Roman" panose="02020603050405020304" pitchFamily="18" charset="0"/>
                <a:cs typeface="Times New Roman" panose="02020603050405020304" pitchFamily="18" charset="0"/>
              </a:rPr>
              <a:t>Lokesh</a:t>
            </a:r>
          </a:p>
          <a:p>
            <a:pPr marL="0" marR="0" lvl="0" indent="0" algn="l" rtl="0">
              <a:lnSpc>
                <a:spcPct val="130013"/>
              </a:lnSpc>
              <a:spcBef>
                <a:spcPts val="0"/>
              </a:spcBef>
              <a:spcAft>
                <a:spcPts val="0"/>
              </a:spcAft>
              <a:buNone/>
            </a:pPr>
            <a:r>
              <a:rPr lang="en-US" sz="2800" b="1" dirty="0">
                <a:solidFill>
                  <a:schemeClr val="accent5">
                    <a:lumMod val="50000"/>
                  </a:schemeClr>
                </a:solidFill>
                <a:latin typeface="Times New Roman" panose="02020603050405020304" pitchFamily="18" charset="0"/>
                <a:cs typeface="Times New Roman" panose="02020603050405020304" pitchFamily="18" charset="0"/>
              </a:rPr>
              <a:t>160121733169  Santosh</a:t>
            </a:r>
          </a:p>
          <a:p>
            <a:pPr marL="0" marR="0" lvl="0" indent="0" algn="l" rtl="0">
              <a:lnSpc>
                <a:spcPct val="130013"/>
              </a:lnSpc>
              <a:spcBef>
                <a:spcPts val="0"/>
              </a:spcBef>
              <a:spcAft>
                <a:spcPts val="0"/>
              </a:spcAft>
              <a:buNone/>
            </a:pPr>
            <a:endParaRPr sz="2800" b="0" i="0" u="none" strike="noStrike" cap="none" dirty="0">
              <a:solidFill>
                <a:schemeClr val="accent5">
                  <a:lumMod val="50000"/>
                </a:schemeClr>
              </a:solidFill>
              <a:latin typeface="Times New Roman" panose="02020603050405020304" pitchFamily="18" charset="0"/>
              <a:cs typeface="Times New Roman" panose="02020603050405020304" pitchFamily="18" charset="0"/>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0"/>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US"/>
          </a:p>
        </p:txBody>
      </p:sp>
      <p:grpSp>
        <p:nvGrpSpPr>
          <p:cNvPr id="208" name="Google Shape;208;p20"/>
          <p:cNvGrpSpPr/>
          <p:nvPr/>
        </p:nvGrpSpPr>
        <p:grpSpPr>
          <a:xfrm>
            <a:off x="-4760" y="-784491"/>
            <a:ext cx="18287996" cy="3158430"/>
            <a:chOff x="0" y="-19050"/>
            <a:chExt cx="4816592" cy="831850"/>
          </a:xfrm>
        </p:grpSpPr>
        <p:sp>
          <p:nvSpPr>
            <p:cNvPr id="209" name="Google Shape;209;p20"/>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210" name="Google Shape;210;p20"/>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3" name="Google Shape;213;p20"/>
          <p:cNvSpPr/>
          <p:nvPr/>
        </p:nvSpPr>
        <p:spPr>
          <a:xfrm>
            <a:off x="12917968" y="2974447"/>
            <a:ext cx="4551229" cy="3480090"/>
          </a:xfrm>
          <a:custGeom>
            <a:avLst/>
            <a:gdLst/>
            <a:ahLst/>
            <a:cxnLst/>
            <a:rect l="l" t="t" r="r" b="b"/>
            <a:pathLst>
              <a:path w="4551229" h="3480090" extrusionOk="0">
                <a:moveTo>
                  <a:pt x="0" y="0"/>
                </a:moveTo>
                <a:lnTo>
                  <a:pt x="4551229" y="0"/>
                </a:lnTo>
                <a:lnTo>
                  <a:pt x="4551229" y="3480090"/>
                </a:lnTo>
                <a:lnTo>
                  <a:pt x="0" y="3480090"/>
                </a:lnTo>
                <a:lnTo>
                  <a:pt x="0" y="0"/>
                </a:lnTo>
                <a:close/>
              </a:path>
            </a:pathLst>
          </a:custGeom>
          <a:blipFill rotWithShape="1">
            <a:blip r:embed="rId4">
              <a:alphaModFix/>
            </a:blip>
            <a:stretch>
              <a:fillRect/>
            </a:stretch>
          </a:blipFill>
          <a:ln>
            <a:noFill/>
          </a:ln>
        </p:spPr>
        <p:txBody>
          <a:bodyPr/>
          <a:lstStyle/>
          <a:p>
            <a:endParaRPr lang="en-US"/>
          </a:p>
        </p:txBody>
      </p:sp>
      <p:sp>
        <p:nvSpPr>
          <p:cNvPr id="214" name="Google Shape;214;p20"/>
          <p:cNvSpPr/>
          <p:nvPr/>
        </p:nvSpPr>
        <p:spPr>
          <a:xfrm>
            <a:off x="14145875" y="6654942"/>
            <a:ext cx="3679030" cy="3511735"/>
          </a:xfrm>
          <a:custGeom>
            <a:avLst/>
            <a:gdLst/>
            <a:ahLst/>
            <a:cxnLst/>
            <a:rect l="l" t="t" r="r" b="b"/>
            <a:pathLst>
              <a:path w="3679030" h="3511735" extrusionOk="0">
                <a:moveTo>
                  <a:pt x="0" y="0"/>
                </a:moveTo>
                <a:lnTo>
                  <a:pt x="3679030" y="0"/>
                </a:lnTo>
                <a:lnTo>
                  <a:pt x="3679030" y="3511735"/>
                </a:lnTo>
                <a:lnTo>
                  <a:pt x="0" y="3511735"/>
                </a:lnTo>
                <a:lnTo>
                  <a:pt x="0" y="0"/>
                </a:lnTo>
                <a:close/>
              </a:path>
            </a:pathLst>
          </a:custGeom>
          <a:blipFill rotWithShape="1">
            <a:blip r:embed="rId5">
              <a:alphaModFix/>
            </a:blip>
            <a:stretch>
              <a:fillRect t="-2380" b="-2379"/>
            </a:stretch>
          </a:blipFill>
          <a:ln>
            <a:noFill/>
          </a:ln>
        </p:spPr>
        <p:txBody>
          <a:bodyPr/>
          <a:lstStyle/>
          <a:p>
            <a:endParaRPr lang="en-US"/>
          </a:p>
        </p:txBody>
      </p:sp>
      <p:sp>
        <p:nvSpPr>
          <p:cNvPr id="215" name="Google Shape;215;p20"/>
          <p:cNvSpPr txBox="1"/>
          <p:nvPr/>
        </p:nvSpPr>
        <p:spPr>
          <a:xfrm>
            <a:off x="3681663" y="430407"/>
            <a:ext cx="10238953" cy="1421928"/>
          </a:xfrm>
          <a:prstGeom prst="rect">
            <a:avLst/>
          </a:prstGeom>
          <a:noFill/>
          <a:ln>
            <a:noFill/>
          </a:ln>
        </p:spPr>
        <p:txBody>
          <a:bodyPr spcFirstLastPara="1" wrap="square" lIns="0" tIns="0" rIns="0" bIns="0" anchor="t" anchorCtr="0">
            <a:spAutoFit/>
          </a:bodyPr>
          <a:lstStyle/>
          <a:p>
            <a:pPr marL="0" marR="0" lvl="0" indent="0" algn="ctr" rtl="0">
              <a:lnSpc>
                <a:spcPct val="104984"/>
              </a:lnSpc>
              <a:spcBef>
                <a:spcPts val="0"/>
              </a:spcBef>
              <a:spcAft>
                <a:spcPts val="0"/>
              </a:spcAft>
              <a:buNone/>
            </a:pPr>
            <a:r>
              <a:rPr lang="en-US" sz="8800" b="0" i="0" u="none" strike="noStrike" cap="none" dirty="0">
                <a:solidFill>
                  <a:srgbClr val="FDFBFB"/>
                </a:solidFill>
                <a:latin typeface="Arial"/>
                <a:ea typeface="Arial"/>
                <a:cs typeface="Arial"/>
                <a:sym typeface="Arial"/>
              </a:rPr>
              <a:t>Working</a:t>
            </a:r>
            <a:endParaRPr sz="8800" dirty="0"/>
          </a:p>
        </p:txBody>
      </p:sp>
      <p:sp>
        <p:nvSpPr>
          <p:cNvPr id="216" name="Google Shape;216;p20"/>
          <p:cNvSpPr txBox="1"/>
          <p:nvPr/>
        </p:nvSpPr>
        <p:spPr>
          <a:xfrm>
            <a:off x="9139238" y="4652327"/>
            <a:ext cx="9525" cy="887095"/>
          </a:xfrm>
          <a:prstGeom prst="rect">
            <a:avLst/>
          </a:prstGeom>
          <a:noFill/>
          <a:ln>
            <a:noFill/>
          </a:ln>
        </p:spPr>
        <p:txBody>
          <a:bodyPr spcFirstLastPara="1" wrap="square" lIns="0" tIns="0" rIns="0" bIns="0" anchor="t" anchorCtr="0">
            <a:spAutoFit/>
          </a:bodyPr>
          <a:lstStyle/>
          <a:p>
            <a:pPr marL="0" marR="0" lvl="0" indent="0" algn="ctr" rtl="0">
              <a:lnSpc>
                <a:spcPct val="40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7" name="Google Shape;217;p20"/>
          <p:cNvSpPr txBox="1"/>
          <p:nvPr/>
        </p:nvSpPr>
        <p:spPr>
          <a:xfrm>
            <a:off x="818803" y="3734044"/>
            <a:ext cx="10822705" cy="2585323"/>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400" b="0" i="0" u="none" strike="noStrike" cap="none" dirty="0">
                <a:solidFill>
                  <a:srgbClr val="000000"/>
                </a:solidFill>
                <a:latin typeface="Arial"/>
                <a:ea typeface="Arial"/>
                <a:cs typeface="Arial"/>
                <a:sym typeface="Arial"/>
              </a:rPr>
              <a:t>  - Ultrasonic sensors use sound waves to measure distance to an object.</a:t>
            </a:r>
            <a:endParaRPr dirty="0"/>
          </a:p>
          <a:p>
            <a:pPr marL="0" marR="0" lvl="0" indent="0" algn="l" rtl="0">
              <a:lnSpc>
                <a:spcPct val="140000"/>
              </a:lnSpc>
              <a:spcBef>
                <a:spcPts val="0"/>
              </a:spcBef>
              <a:spcAft>
                <a:spcPts val="0"/>
              </a:spcAft>
              <a:buNone/>
            </a:pPr>
            <a:r>
              <a:rPr lang="en-US" sz="2400" b="0" i="0" u="none" strike="noStrike" cap="none" dirty="0">
                <a:solidFill>
                  <a:srgbClr val="000000"/>
                </a:solidFill>
                <a:latin typeface="Arial"/>
                <a:ea typeface="Arial"/>
                <a:cs typeface="Arial"/>
                <a:sym typeface="Arial"/>
              </a:rPr>
              <a:t>   - They emit ultrasonic pulses and measure the time it takes for the sound waves to bounce back.</a:t>
            </a:r>
            <a:endParaRPr dirty="0"/>
          </a:p>
          <a:p>
            <a:pPr marL="0" marR="0" lvl="0" indent="0" algn="l" rtl="0">
              <a:lnSpc>
                <a:spcPct val="140000"/>
              </a:lnSpc>
              <a:spcBef>
                <a:spcPts val="0"/>
              </a:spcBef>
              <a:spcAft>
                <a:spcPts val="0"/>
              </a:spcAft>
              <a:buNone/>
            </a:pPr>
            <a:r>
              <a:rPr lang="en-US" sz="2400" b="0" i="0" u="none" strike="noStrike" cap="none" dirty="0">
                <a:solidFill>
                  <a:srgbClr val="000000"/>
                </a:solidFill>
                <a:latin typeface="Arial"/>
                <a:ea typeface="Arial"/>
                <a:cs typeface="Arial"/>
                <a:sym typeface="Arial"/>
              </a:rPr>
              <a:t>   - Common applications include obstacle detection, distance measurement, and even water level measurement in tanks or wells.</a:t>
            </a:r>
            <a:endParaRPr dirty="0"/>
          </a:p>
        </p:txBody>
      </p:sp>
      <p:sp>
        <p:nvSpPr>
          <p:cNvPr id="218" name="Google Shape;218;p20"/>
          <p:cNvSpPr txBox="1"/>
          <p:nvPr/>
        </p:nvSpPr>
        <p:spPr>
          <a:xfrm>
            <a:off x="-1253420" y="2677172"/>
            <a:ext cx="9148762" cy="9910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600" b="1" i="0" u="none" strike="noStrike" cap="none" dirty="0">
                <a:solidFill>
                  <a:srgbClr val="000000"/>
                </a:solidFill>
                <a:latin typeface="Arial"/>
                <a:ea typeface="Arial"/>
                <a:cs typeface="Arial"/>
                <a:sym typeface="Arial"/>
              </a:rPr>
              <a:t>Ultrasonic Sensor</a:t>
            </a:r>
            <a:endParaRPr b="1" dirty="0"/>
          </a:p>
        </p:txBody>
      </p:sp>
      <p:sp>
        <p:nvSpPr>
          <p:cNvPr id="219" name="Google Shape;219;p20"/>
          <p:cNvSpPr txBox="1"/>
          <p:nvPr/>
        </p:nvSpPr>
        <p:spPr>
          <a:xfrm>
            <a:off x="818802" y="7313903"/>
            <a:ext cx="10822705" cy="2910840"/>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a:solidFill>
                  <a:srgbClr val="000000"/>
                </a:solidFill>
                <a:latin typeface="Arial"/>
                <a:ea typeface="Arial"/>
                <a:cs typeface="Arial"/>
                <a:sym typeface="Arial"/>
              </a:rPr>
              <a:t>   - These sensors measure the moisture content or relative humidity in the air. </a:t>
            </a:r>
            <a:endParaRPr dirty="0"/>
          </a:p>
          <a:p>
            <a:pPr marL="0" marR="0" lvl="0" indent="0" algn="l" rtl="0">
              <a:lnSpc>
                <a:spcPct val="139958"/>
              </a:lnSpc>
              <a:spcBef>
                <a:spcPts val="0"/>
              </a:spcBef>
              <a:spcAft>
                <a:spcPts val="0"/>
              </a:spcAft>
              <a:buNone/>
            </a:pPr>
            <a:r>
              <a:rPr lang="en-US" sz="2400" b="0" i="0" u="none" strike="noStrike" cap="none" dirty="0">
                <a:solidFill>
                  <a:srgbClr val="000000"/>
                </a:solidFill>
                <a:latin typeface="Arial"/>
                <a:ea typeface="Arial"/>
                <a:cs typeface="Arial"/>
                <a:sym typeface="Arial"/>
              </a:rPr>
              <a:t>   - They can provide data on the humidity level, which is valuable for applications like weather stations, climate control, or plant growth monitoring.</a:t>
            </a:r>
            <a:endParaRPr dirty="0"/>
          </a:p>
          <a:p>
            <a:pPr marL="0" marR="0" lvl="0" indent="0" algn="l" rtl="0">
              <a:lnSpc>
                <a:spcPct val="139958"/>
              </a:lnSpc>
              <a:spcBef>
                <a:spcPts val="0"/>
              </a:spcBef>
              <a:spcAft>
                <a:spcPts val="0"/>
              </a:spcAft>
              <a:buNone/>
            </a:pPr>
            <a:r>
              <a:rPr lang="en-US" sz="2400" b="0" i="0" u="none" strike="noStrike" cap="none" dirty="0">
                <a:solidFill>
                  <a:srgbClr val="000000"/>
                </a:solidFill>
                <a:latin typeface="Arial"/>
                <a:ea typeface="Arial"/>
                <a:cs typeface="Arial"/>
                <a:sym typeface="Arial"/>
              </a:rPr>
              <a:t>   - You can interface humidity sensors with microcontrollers like Arduino or Raspberry Pi to read and process humidity data.</a:t>
            </a:r>
            <a:endParaRPr dirty="0"/>
          </a:p>
        </p:txBody>
      </p:sp>
      <p:sp>
        <p:nvSpPr>
          <p:cNvPr id="220" name="Google Shape;220;p20"/>
          <p:cNvSpPr txBox="1"/>
          <p:nvPr/>
        </p:nvSpPr>
        <p:spPr>
          <a:xfrm>
            <a:off x="-1586068" y="6454537"/>
            <a:ext cx="9148762" cy="9910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600" b="1" i="0" u="none" strike="noStrike" cap="none" dirty="0">
                <a:solidFill>
                  <a:srgbClr val="000000"/>
                </a:solidFill>
                <a:latin typeface="Arial"/>
                <a:ea typeface="Arial"/>
                <a:cs typeface="Arial"/>
                <a:sym typeface="Arial"/>
              </a:rPr>
              <a:t>Humidity Sensor</a:t>
            </a:r>
            <a:endParaRPr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401"/>
        <p:cNvGrpSpPr/>
        <p:nvPr/>
      </p:nvGrpSpPr>
      <p:grpSpPr>
        <a:xfrm>
          <a:off x="0" y="0"/>
          <a:ext cx="0" cy="0"/>
          <a:chOff x="0" y="0"/>
          <a:chExt cx="0" cy="0"/>
        </a:xfrm>
      </p:grpSpPr>
      <p:grpSp>
        <p:nvGrpSpPr>
          <p:cNvPr id="402" name="Google Shape;402;p32"/>
          <p:cNvGrpSpPr/>
          <p:nvPr/>
        </p:nvGrpSpPr>
        <p:grpSpPr>
          <a:xfrm>
            <a:off x="0" y="-683771"/>
            <a:ext cx="18288118" cy="3158641"/>
            <a:chOff x="0" y="-19050"/>
            <a:chExt cx="4816592" cy="831900"/>
          </a:xfrm>
        </p:grpSpPr>
        <p:sp>
          <p:nvSpPr>
            <p:cNvPr id="403" name="Google Shape;403;p32"/>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404" name="Google Shape;404;p32"/>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07" name="Google Shape;407;p32"/>
          <p:cNvSpPr txBox="1"/>
          <p:nvPr/>
        </p:nvSpPr>
        <p:spPr>
          <a:xfrm>
            <a:off x="4572000" y="895550"/>
            <a:ext cx="9620400" cy="1551194"/>
          </a:xfrm>
          <a:prstGeom prst="rect">
            <a:avLst/>
          </a:prstGeom>
          <a:noFill/>
          <a:ln>
            <a:noFill/>
          </a:ln>
        </p:spPr>
        <p:txBody>
          <a:bodyPr spcFirstLastPara="1" wrap="square" lIns="0" tIns="0" rIns="0" bIns="0" anchor="t" anchorCtr="0">
            <a:spAutoFit/>
          </a:bodyPr>
          <a:lstStyle/>
          <a:p>
            <a:pPr marL="0" marR="0" lvl="0" indent="0" algn="ctr" rtl="0">
              <a:lnSpc>
                <a:spcPct val="105000"/>
              </a:lnSpc>
              <a:spcBef>
                <a:spcPts val="0"/>
              </a:spcBef>
              <a:spcAft>
                <a:spcPts val="0"/>
              </a:spcAft>
              <a:buNone/>
            </a:pPr>
            <a:r>
              <a:rPr lang="en-US" sz="9600" dirty="0">
                <a:solidFill>
                  <a:schemeClr val="lt1"/>
                </a:solidFill>
                <a:latin typeface="Calibri"/>
                <a:ea typeface="Calibri"/>
                <a:cs typeface="Calibri"/>
                <a:sym typeface="Calibri"/>
              </a:rPr>
              <a:t>Prototype </a:t>
            </a:r>
            <a:endParaRPr sz="9600" dirty="0">
              <a:solidFill>
                <a:schemeClr val="lt1"/>
              </a:solidFill>
            </a:endParaRPr>
          </a:p>
        </p:txBody>
      </p:sp>
      <p:pic>
        <p:nvPicPr>
          <p:cNvPr id="413" name="Google Shape;413;p32"/>
          <p:cNvPicPr preferRelativeResize="0"/>
          <p:nvPr/>
        </p:nvPicPr>
        <p:blipFill>
          <a:blip r:embed="rId3">
            <a:alphaModFix/>
          </a:blip>
          <a:stretch>
            <a:fillRect/>
          </a:stretch>
        </p:blipFill>
        <p:spPr>
          <a:xfrm>
            <a:off x="966244" y="3256156"/>
            <a:ext cx="7874815" cy="5594814"/>
          </a:xfrm>
          <a:prstGeom prst="rect">
            <a:avLst/>
          </a:prstGeom>
          <a:noFill/>
          <a:ln>
            <a:noFill/>
          </a:ln>
        </p:spPr>
      </p:pic>
      <p:pic>
        <p:nvPicPr>
          <p:cNvPr id="414" name="Google Shape;414;p32"/>
          <p:cNvPicPr preferRelativeResize="0"/>
          <p:nvPr/>
        </p:nvPicPr>
        <p:blipFill>
          <a:blip r:embed="rId4">
            <a:alphaModFix/>
          </a:blip>
          <a:stretch>
            <a:fillRect/>
          </a:stretch>
        </p:blipFill>
        <p:spPr>
          <a:xfrm>
            <a:off x="9666505" y="3256156"/>
            <a:ext cx="7655251" cy="559481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304"/>
        <p:cNvGrpSpPr/>
        <p:nvPr/>
      </p:nvGrpSpPr>
      <p:grpSpPr>
        <a:xfrm>
          <a:off x="0" y="0"/>
          <a:ext cx="0" cy="0"/>
          <a:chOff x="0" y="0"/>
          <a:chExt cx="0" cy="0"/>
        </a:xfrm>
      </p:grpSpPr>
      <p:grpSp>
        <p:nvGrpSpPr>
          <p:cNvPr id="305" name="Google Shape;305;p26"/>
          <p:cNvGrpSpPr/>
          <p:nvPr/>
        </p:nvGrpSpPr>
        <p:grpSpPr>
          <a:xfrm>
            <a:off x="0" y="-72331"/>
            <a:ext cx="18288118" cy="3158641"/>
            <a:chOff x="0" y="-19050"/>
            <a:chExt cx="4816592" cy="831900"/>
          </a:xfrm>
        </p:grpSpPr>
        <p:sp>
          <p:nvSpPr>
            <p:cNvPr id="306" name="Google Shape;306;p26"/>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307" name="Google Shape;307;p26"/>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08" name="Google Shape;308;p26"/>
          <p:cNvSpPr/>
          <p:nvPr/>
        </p:nvSpPr>
        <p:spPr>
          <a:xfrm>
            <a:off x="14481429" y="0"/>
            <a:ext cx="3806571" cy="2083232"/>
          </a:xfrm>
          <a:custGeom>
            <a:avLst/>
            <a:gdLst/>
            <a:ahLst/>
            <a:cxnLst/>
            <a:rect l="l" t="t" r="r" b="b"/>
            <a:pathLst>
              <a:path w="3806571" h="2083232" extrusionOk="0">
                <a:moveTo>
                  <a:pt x="0" y="0"/>
                </a:moveTo>
                <a:lnTo>
                  <a:pt x="3806571" y="0"/>
                </a:lnTo>
                <a:lnTo>
                  <a:pt x="3806571" y="2083232"/>
                </a:lnTo>
                <a:lnTo>
                  <a:pt x="0" y="2083232"/>
                </a:lnTo>
                <a:lnTo>
                  <a:pt x="0" y="0"/>
                </a:lnTo>
                <a:close/>
              </a:path>
            </a:pathLst>
          </a:custGeom>
          <a:blipFill rotWithShape="1">
            <a:blip r:embed="rId3">
              <a:alphaModFix/>
            </a:blip>
            <a:stretch>
              <a:fillRect/>
            </a:stretch>
          </a:blipFill>
          <a:ln>
            <a:noFill/>
          </a:ln>
        </p:spPr>
        <p:txBody>
          <a:bodyPr/>
          <a:lstStyle/>
          <a:p>
            <a:endParaRPr lang="en-US"/>
          </a:p>
        </p:txBody>
      </p:sp>
      <p:sp>
        <p:nvSpPr>
          <p:cNvPr id="309" name="Google Shape;309;p26"/>
          <p:cNvSpPr/>
          <p:nvPr/>
        </p:nvSpPr>
        <p:spPr>
          <a:xfrm>
            <a:off x="-1268851" y="-1028700"/>
            <a:ext cx="3172137" cy="4114800"/>
          </a:xfrm>
          <a:custGeom>
            <a:avLst/>
            <a:gdLst/>
            <a:ahLst/>
            <a:cxnLst/>
            <a:rect l="l" t="t" r="r" b="b"/>
            <a:pathLst>
              <a:path w="3172137" h="4114800" extrusionOk="0">
                <a:moveTo>
                  <a:pt x="0" y="0"/>
                </a:moveTo>
                <a:lnTo>
                  <a:pt x="3172136" y="0"/>
                </a:lnTo>
                <a:lnTo>
                  <a:pt x="3172136" y="4114800"/>
                </a:lnTo>
                <a:lnTo>
                  <a:pt x="0" y="4114800"/>
                </a:lnTo>
                <a:lnTo>
                  <a:pt x="0" y="0"/>
                </a:lnTo>
                <a:close/>
              </a:path>
            </a:pathLst>
          </a:custGeom>
          <a:blipFill rotWithShape="1">
            <a:blip r:embed="rId4">
              <a:alphaModFix/>
            </a:blip>
            <a:stretch>
              <a:fillRect/>
            </a:stretch>
          </a:blipFill>
          <a:ln>
            <a:noFill/>
          </a:ln>
        </p:spPr>
        <p:txBody>
          <a:bodyPr/>
          <a:lstStyle/>
          <a:p>
            <a:endParaRPr lang="en-US"/>
          </a:p>
        </p:txBody>
      </p:sp>
      <p:sp>
        <p:nvSpPr>
          <p:cNvPr id="310" name="Google Shape;310;p26"/>
          <p:cNvSpPr txBox="1"/>
          <p:nvPr/>
        </p:nvSpPr>
        <p:spPr>
          <a:xfrm>
            <a:off x="6628706" y="895550"/>
            <a:ext cx="6906900" cy="187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5800">
                <a:solidFill>
                  <a:schemeClr val="lt1"/>
                </a:solidFill>
                <a:latin typeface="Calibri"/>
                <a:ea typeface="Calibri"/>
                <a:cs typeface="Calibri"/>
                <a:sym typeface="Calibri"/>
              </a:rPr>
              <a:t>Research- Market </a:t>
            </a:r>
            <a:endParaRPr sz="5800">
              <a:solidFill>
                <a:schemeClr val="lt1"/>
              </a:solidFill>
              <a:latin typeface="Calibri"/>
              <a:ea typeface="Calibri"/>
              <a:cs typeface="Calibri"/>
              <a:sym typeface="Calibri"/>
            </a:endParaRPr>
          </a:p>
          <a:p>
            <a:pPr marL="0" marR="0" lvl="0" indent="0" algn="ctr" rtl="0">
              <a:lnSpc>
                <a:spcPct val="105000"/>
              </a:lnSpc>
              <a:spcBef>
                <a:spcPts val="0"/>
              </a:spcBef>
              <a:spcAft>
                <a:spcPts val="0"/>
              </a:spcAft>
              <a:buNone/>
            </a:pPr>
            <a:endParaRPr sz="6399">
              <a:solidFill>
                <a:schemeClr val="lt1"/>
              </a:solidFill>
            </a:endParaRPr>
          </a:p>
        </p:txBody>
      </p:sp>
      <p:grpSp>
        <p:nvGrpSpPr>
          <p:cNvPr id="311" name="Google Shape;311;p26"/>
          <p:cNvGrpSpPr/>
          <p:nvPr/>
        </p:nvGrpSpPr>
        <p:grpSpPr>
          <a:xfrm>
            <a:off x="1028700" y="1429622"/>
            <a:ext cx="14908275" cy="3025054"/>
            <a:chOff x="0" y="95250"/>
            <a:chExt cx="19877700" cy="4033405"/>
          </a:xfrm>
        </p:grpSpPr>
        <p:sp>
          <p:nvSpPr>
            <p:cNvPr id="312" name="Google Shape;312;p26"/>
            <p:cNvSpPr txBox="1"/>
            <p:nvPr/>
          </p:nvSpPr>
          <p:spPr>
            <a:xfrm>
              <a:off x="702325" y="95250"/>
              <a:ext cx="7391100" cy="369300"/>
            </a:xfrm>
            <a:prstGeom prst="rect">
              <a:avLst/>
            </a:prstGeom>
            <a:noFill/>
            <a:ln>
              <a:noFill/>
            </a:ln>
          </p:spPr>
          <p:txBody>
            <a:bodyPr spcFirstLastPara="1" wrap="square" lIns="0" tIns="0" rIns="0" bIns="0" anchor="t" anchorCtr="0">
              <a:spAutoFit/>
            </a:bodyPr>
            <a:lstStyle/>
            <a:p>
              <a:pPr marL="0" marR="0" lvl="0" indent="0" algn="l" rtl="0">
                <a:lnSpc>
                  <a:spcPct val="424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3" name="Google Shape;313;p26"/>
            <p:cNvSpPr txBox="1"/>
            <p:nvPr/>
          </p:nvSpPr>
          <p:spPr>
            <a:xfrm>
              <a:off x="702325" y="1592378"/>
              <a:ext cx="4931400" cy="369300"/>
            </a:xfrm>
            <a:prstGeom prst="rect">
              <a:avLst/>
            </a:prstGeom>
            <a:noFill/>
            <a:ln>
              <a:noFill/>
            </a:ln>
          </p:spPr>
          <p:txBody>
            <a:bodyPr spcFirstLastPara="1" wrap="square" lIns="0" tIns="0" rIns="0" bIns="0" anchor="t" anchorCtr="0">
              <a:spAutoFit/>
            </a:bodyPr>
            <a:lstStyle/>
            <a:p>
              <a:pPr marL="0" marR="0" lvl="0" indent="0" algn="ctr" rtl="0">
                <a:lnSpc>
                  <a:spcPct val="260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14" name="Google Shape;314;p26"/>
            <p:cNvSpPr txBox="1"/>
            <p:nvPr/>
          </p:nvSpPr>
          <p:spPr>
            <a:xfrm>
              <a:off x="0" y="3376555"/>
              <a:ext cx="19877700" cy="752100"/>
            </a:xfrm>
            <a:prstGeom prst="rect">
              <a:avLst/>
            </a:prstGeom>
            <a:noFill/>
            <a:ln>
              <a:noFill/>
            </a:ln>
          </p:spPr>
          <p:txBody>
            <a:bodyPr spcFirstLastPara="1" wrap="square" lIns="0" tIns="0" rIns="0" bIns="0" anchor="t" anchorCtr="0">
              <a:spAutoFit/>
            </a:bodyPr>
            <a:lstStyle/>
            <a:p>
              <a:pPr marL="0" marR="0" lvl="0" indent="0" algn="l" rtl="0">
                <a:lnSpc>
                  <a:spcPct val="105020"/>
                </a:lnSpc>
                <a:spcBef>
                  <a:spcPts val="0"/>
                </a:spcBef>
                <a:spcAft>
                  <a:spcPts val="0"/>
                </a:spcAft>
                <a:buNone/>
              </a:pPr>
              <a:endParaRPr sz="3665" b="0" i="0" u="none" strike="noStrike" cap="none">
                <a:solidFill>
                  <a:srgbClr val="231F20"/>
                </a:solidFill>
                <a:latin typeface="Arial"/>
                <a:ea typeface="Arial"/>
                <a:cs typeface="Arial"/>
                <a:sym typeface="Arial"/>
              </a:endParaRPr>
            </a:p>
          </p:txBody>
        </p:sp>
      </p:grpSp>
      <p:sp>
        <p:nvSpPr>
          <p:cNvPr id="315" name="Google Shape;315;p26"/>
          <p:cNvSpPr txBox="1"/>
          <p:nvPr/>
        </p:nvSpPr>
        <p:spPr>
          <a:xfrm>
            <a:off x="328325" y="3429000"/>
            <a:ext cx="16672800" cy="56028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With a predicted value of $1.44 billion in 2020 and a compound annual growth rate (CAGR) of 13.9% from 2021 to 2030, the worldwide smart irrigation market is expected to reach $5.57 billion by 2030</a:t>
            </a:r>
            <a:endParaRPr sz="3200">
              <a:solidFill>
                <a:schemeClr val="dk1"/>
              </a:solidFill>
              <a:latin typeface="Calibri"/>
              <a:ea typeface="Calibri"/>
              <a:cs typeface="Calibri"/>
              <a:sym typeface="Calibri"/>
            </a:endParaRPr>
          </a:p>
          <a:p>
            <a:pPr marL="0" lvl="0" indent="0" algn="l" rtl="0">
              <a:spcBef>
                <a:spcPts val="0"/>
              </a:spcBef>
              <a:spcAft>
                <a:spcPts val="0"/>
              </a:spcAft>
              <a:buNone/>
            </a:pPr>
            <a:endParaRPr sz="3200">
              <a:solidFill>
                <a:schemeClr val="dk1"/>
              </a:solidFill>
              <a:latin typeface="Calibri"/>
              <a:ea typeface="Calibri"/>
              <a:cs typeface="Calibri"/>
              <a:sym typeface="Calibri"/>
            </a:endParaRPr>
          </a:p>
          <a:p>
            <a:pPr marL="457200" lvl="0" indent="-431800" algn="l" rtl="0">
              <a:spcBef>
                <a:spcPts val="0"/>
              </a:spcBef>
              <a:spcAft>
                <a:spcPts val="0"/>
              </a:spcAft>
              <a:buClr>
                <a:schemeClr val="dk1"/>
              </a:buClr>
              <a:buSzPts val="3200"/>
              <a:buFont typeface="Calibri"/>
              <a:buChar char="●"/>
            </a:pPr>
            <a:r>
              <a:rPr lang="en-US" sz="3200">
                <a:solidFill>
                  <a:schemeClr val="dk1"/>
                </a:solidFill>
                <a:latin typeface="Calibri"/>
                <a:ea typeface="Calibri"/>
                <a:cs typeface="Calibri"/>
                <a:sym typeface="Calibri"/>
              </a:rPr>
              <a:t>The installation cost of these systems is high and is feasible for large farms in developed countries such as the US, Canada, Sweden, and the Netherlands. Most agricultural farms in developing countries are small. For instance, 85% of the agricultural households in India own less than 2 hectares of land. The implementation of smart irrigation market technologies is </a:t>
            </a:r>
            <a:endParaRPr sz="3200">
              <a:solidFill>
                <a:schemeClr val="dk1"/>
              </a:solidFill>
              <a:latin typeface="Calibri"/>
              <a:ea typeface="Calibri"/>
              <a:cs typeface="Calibri"/>
              <a:sym typeface="Calibri"/>
            </a:endParaRPr>
          </a:p>
          <a:p>
            <a:pPr marL="457200" lvl="0" indent="0" algn="l" rtl="0">
              <a:spcBef>
                <a:spcPts val="0"/>
              </a:spcBef>
              <a:spcAft>
                <a:spcPts val="0"/>
              </a:spcAft>
              <a:buNone/>
            </a:pPr>
            <a:r>
              <a:rPr lang="en-US" sz="3200">
                <a:solidFill>
                  <a:schemeClr val="dk1"/>
                </a:solidFill>
                <a:latin typeface="Calibri"/>
                <a:ea typeface="Calibri"/>
                <a:cs typeface="Calibri"/>
                <a:sym typeface="Calibri"/>
              </a:rPr>
              <a:t>not feasible in such farms owing to the high costs and low return on investment. </a:t>
            </a:r>
            <a:endParaRPr sz="3200">
              <a:solidFill>
                <a:schemeClr val="dk1"/>
              </a:solidFill>
              <a:latin typeface="Calibri"/>
              <a:ea typeface="Calibri"/>
              <a:cs typeface="Calibri"/>
              <a:sym typeface="Calibri"/>
            </a:endParaRPr>
          </a:p>
          <a:p>
            <a:pPr marL="457200" lvl="0" indent="0" algn="l" rtl="0">
              <a:spcBef>
                <a:spcPts val="0"/>
              </a:spcBef>
              <a:spcAft>
                <a:spcPts val="0"/>
              </a:spcAft>
              <a:buNone/>
            </a:pPr>
            <a:endParaRPr sz="3200">
              <a:solidFill>
                <a:schemeClr val="dk1"/>
              </a:solidFill>
              <a:latin typeface="Calibri"/>
              <a:ea typeface="Calibri"/>
              <a:cs typeface="Calibri"/>
              <a:sym typeface="Calibri"/>
            </a:endParaRPr>
          </a:p>
          <a:p>
            <a:pPr marL="45720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319"/>
        <p:cNvGrpSpPr/>
        <p:nvPr/>
      </p:nvGrpSpPr>
      <p:grpSpPr>
        <a:xfrm>
          <a:off x="0" y="0"/>
          <a:ext cx="0" cy="0"/>
          <a:chOff x="0" y="0"/>
          <a:chExt cx="0" cy="0"/>
        </a:xfrm>
      </p:grpSpPr>
      <p:grpSp>
        <p:nvGrpSpPr>
          <p:cNvPr id="320" name="Google Shape;320;p27"/>
          <p:cNvGrpSpPr/>
          <p:nvPr/>
        </p:nvGrpSpPr>
        <p:grpSpPr>
          <a:xfrm>
            <a:off x="0" y="-72331"/>
            <a:ext cx="18288118" cy="3158641"/>
            <a:chOff x="0" y="-19050"/>
            <a:chExt cx="4816592" cy="831900"/>
          </a:xfrm>
        </p:grpSpPr>
        <p:sp>
          <p:nvSpPr>
            <p:cNvPr id="321" name="Google Shape;321;p27"/>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322" name="Google Shape;322;p27"/>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23" name="Google Shape;323;p27"/>
          <p:cNvSpPr/>
          <p:nvPr/>
        </p:nvSpPr>
        <p:spPr>
          <a:xfrm>
            <a:off x="14481429" y="0"/>
            <a:ext cx="3806571" cy="2083232"/>
          </a:xfrm>
          <a:custGeom>
            <a:avLst/>
            <a:gdLst/>
            <a:ahLst/>
            <a:cxnLst/>
            <a:rect l="l" t="t" r="r" b="b"/>
            <a:pathLst>
              <a:path w="3806571" h="2083232" extrusionOk="0">
                <a:moveTo>
                  <a:pt x="0" y="0"/>
                </a:moveTo>
                <a:lnTo>
                  <a:pt x="3806571" y="0"/>
                </a:lnTo>
                <a:lnTo>
                  <a:pt x="3806571" y="2083232"/>
                </a:lnTo>
                <a:lnTo>
                  <a:pt x="0" y="2083232"/>
                </a:lnTo>
                <a:lnTo>
                  <a:pt x="0" y="0"/>
                </a:lnTo>
                <a:close/>
              </a:path>
            </a:pathLst>
          </a:custGeom>
          <a:blipFill rotWithShape="1">
            <a:blip r:embed="rId3">
              <a:alphaModFix/>
            </a:blip>
            <a:stretch>
              <a:fillRect/>
            </a:stretch>
          </a:blipFill>
          <a:ln>
            <a:noFill/>
          </a:ln>
        </p:spPr>
        <p:txBody>
          <a:bodyPr/>
          <a:lstStyle/>
          <a:p>
            <a:endParaRPr lang="en-US"/>
          </a:p>
        </p:txBody>
      </p:sp>
      <p:sp>
        <p:nvSpPr>
          <p:cNvPr id="324" name="Google Shape;324;p27"/>
          <p:cNvSpPr/>
          <p:nvPr/>
        </p:nvSpPr>
        <p:spPr>
          <a:xfrm>
            <a:off x="-1268851" y="-1028700"/>
            <a:ext cx="3172137" cy="4114800"/>
          </a:xfrm>
          <a:custGeom>
            <a:avLst/>
            <a:gdLst/>
            <a:ahLst/>
            <a:cxnLst/>
            <a:rect l="l" t="t" r="r" b="b"/>
            <a:pathLst>
              <a:path w="3172137" h="4114800" extrusionOk="0">
                <a:moveTo>
                  <a:pt x="0" y="0"/>
                </a:moveTo>
                <a:lnTo>
                  <a:pt x="3172136" y="0"/>
                </a:lnTo>
                <a:lnTo>
                  <a:pt x="3172136" y="4114800"/>
                </a:lnTo>
                <a:lnTo>
                  <a:pt x="0" y="4114800"/>
                </a:lnTo>
                <a:lnTo>
                  <a:pt x="0" y="0"/>
                </a:lnTo>
                <a:close/>
              </a:path>
            </a:pathLst>
          </a:custGeom>
          <a:blipFill rotWithShape="1">
            <a:blip r:embed="rId4">
              <a:alphaModFix/>
            </a:blip>
            <a:stretch>
              <a:fillRect/>
            </a:stretch>
          </a:blipFill>
          <a:ln>
            <a:noFill/>
          </a:ln>
        </p:spPr>
        <p:txBody>
          <a:bodyPr/>
          <a:lstStyle/>
          <a:p>
            <a:endParaRPr lang="en-US"/>
          </a:p>
        </p:txBody>
      </p:sp>
      <p:sp>
        <p:nvSpPr>
          <p:cNvPr id="325" name="Google Shape;325;p27"/>
          <p:cNvSpPr txBox="1"/>
          <p:nvPr/>
        </p:nvSpPr>
        <p:spPr>
          <a:xfrm>
            <a:off x="6628706" y="895550"/>
            <a:ext cx="6906900" cy="187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US" sz="5800">
                <a:solidFill>
                  <a:schemeClr val="lt1"/>
                </a:solidFill>
                <a:latin typeface="Calibri"/>
                <a:ea typeface="Calibri"/>
                <a:cs typeface="Calibri"/>
                <a:sym typeface="Calibri"/>
              </a:rPr>
              <a:t>Research- Competition</a:t>
            </a:r>
            <a:endParaRPr sz="5800">
              <a:solidFill>
                <a:schemeClr val="lt1"/>
              </a:solidFill>
              <a:latin typeface="Calibri"/>
              <a:ea typeface="Calibri"/>
              <a:cs typeface="Calibri"/>
              <a:sym typeface="Calibri"/>
            </a:endParaRPr>
          </a:p>
          <a:p>
            <a:pPr marL="0" marR="0" lvl="0" indent="0" algn="ctr" rtl="0">
              <a:lnSpc>
                <a:spcPct val="105000"/>
              </a:lnSpc>
              <a:spcBef>
                <a:spcPts val="0"/>
              </a:spcBef>
              <a:spcAft>
                <a:spcPts val="0"/>
              </a:spcAft>
              <a:buNone/>
            </a:pPr>
            <a:endParaRPr sz="6399">
              <a:solidFill>
                <a:schemeClr val="lt1"/>
              </a:solidFill>
            </a:endParaRPr>
          </a:p>
        </p:txBody>
      </p:sp>
      <p:grpSp>
        <p:nvGrpSpPr>
          <p:cNvPr id="326" name="Google Shape;326;p27"/>
          <p:cNvGrpSpPr/>
          <p:nvPr/>
        </p:nvGrpSpPr>
        <p:grpSpPr>
          <a:xfrm>
            <a:off x="1028700" y="1429622"/>
            <a:ext cx="14908275" cy="3025054"/>
            <a:chOff x="0" y="95250"/>
            <a:chExt cx="19877700" cy="4033405"/>
          </a:xfrm>
        </p:grpSpPr>
        <p:sp>
          <p:nvSpPr>
            <p:cNvPr id="327" name="Google Shape;327;p27"/>
            <p:cNvSpPr txBox="1"/>
            <p:nvPr/>
          </p:nvSpPr>
          <p:spPr>
            <a:xfrm>
              <a:off x="702325" y="95250"/>
              <a:ext cx="7391100" cy="369300"/>
            </a:xfrm>
            <a:prstGeom prst="rect">
              <a:avLst/>
            </a:prstGeom>
            <a:noFill/>
            <a:ln>
              <a:noFill/>
            </a:ln>
          </p:spPr>
          <p:txBody>
            <a:bodyPr spcFirstLastPara="1" wrap="square" lIns="0" tIns="0" rIns="0" bIns="0" anchor="t" anchorCtr="0">
              <a:spAutoFit/>
            </a:bodyPr>
            <a:lstStyle/>
            <a:p>
              <a:pPr marL="0" marR="0" lvl="0" indent="0" algn="l" rtl="0">
                <a:lnSpc>
                  <a:spcPct val="424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28" name="Google Shape;328;p27"/>
            <p:cNvSpPr txBox="1"/>
            <p:nvPr/>
          </p:nvSpPr>
          <p:spPr>
            <a:xfrm>
              <a:off x="702325" y="1592378"/>
              <a:ext cx="4931400" cy="369300"/>
            </a:xfrm>
            <a:prstGeom prst="rect">
              <a:avLst/>
            </a:prstGeom>
            <a:noFill/>
            <a:ln>
              <a:noFill/>
            </a:ln>
          </p:spPr>
          <p:txBody>
            <a:bodyPr spcFirstLastPara="1" wrap="square" lIns="0" tIns="0" rIns="0" bIns="0" anchor="t" anchorCtr="0">
              <a:spAutoFit/>
            </a:bodyPr>
            <a:lstStyle/>
            <a:p>
              <a:pPr marL="0" marR="0" lvl="0" indent="0" algn="ctr" rtl="0">
                <a:lnSpc>
                  <a:spcPct val="260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29" name="Google Shape;329;p27"/>
            <p:cNvSpPr txBox="1"/>
            <p:nvPr/>
          </p:nvSpPr>
          <p:spPr>
            <a:xfrm>
              <a:off x="0" y="3376555"/>
              <a:ext cx="19877700" cy="752100"/>
            </a:xfrm>
            <a:prstGeom prst="rect">
              <a:avLst/>
            </a:prstGeom>
            <a:noFill/>
            <a:ln>
              <a:noFill/>
            </a:ln>
          </p:spPr>
          <p:txBody>
            <a:bodyPr spcFirstLastPara="1" wrap="square" lIns="0" tIns="0" rIns="0" bIns="0" anchor="t" anchorCtr="0">
              <a:spAutoFit/>
            </a:bodyPr>
            <a:lstStyle/>
            <a:p>
              <a:pPr marL="0" marR="0" lvl="0" indent="0" algn="l" rtl="0">
                <a:lnSpc>
                  <a:spcPct val="105020"/>
                </a:lnSpc>
                <a:spcBef>
                  <a:spcPts val="0"/>
                </a:spcBef>
                <a:spcAft>
                  <a:spcPts val="0"/>
                </a:spcAft>
                <a:buNone/>
              </a:pPr>
              <a:endParaRPr sz="3665" b="0" i="0" u="none" strike="noStrike" cap="none">
                <a:solidFill>
                  <a:srgbClr val="231F20"/>
                </a:solidFill>
                <a:latin typeface="Arial"/>
                <a:ea typeface="Arial"/>
                <a:cs typeface="Arial"/>
                <a:sym typeface="Arial"/>
              </a:endParaRPr>
            </a:p>
          </p:txBody>
        </p:sp>
      </p:grpSp>
      <p:sp>
        <p:nvSpPr>
          <p:cNvPr id="330" name="Google Shape;330;p27"/>
          <p:cNvSpPr txBox="1"/>
          <p:nvPr/>
        </p:nvSpPr>
        <p:spPr>
          <a:xfrm>
            <a:off x="328325" y="3429000"/>
            <a:ext cx="16672800" cy="60954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en-US" sz="3200" b="1" dirty="0">
                <a:solidFill>
                  <a:schemeClr val="dk1"/>
                </a:solidFill>
                <a:latin typeface="Calibri"/>
                <a:ea typeface="Calibri"/>
                <a:cs typeface="Calibri"/>
                <a:sym typeface="Calibri"/>
              </a:rPr>
              <a:t>NETAFIM</a:t>
            </a:r>
            <a:r>
              <a:rPr lang="en-US"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3200" dirty="0">
                <a:solidFill>
                  <a:schemeClr val="dk1"/>
                </a:solidFill>
                <a:latin typeface="Calibri"/>
                <a:ea typeface="Calibri"/>
                <a:cs typeface="Calibri"/>
                <a:sym typeface="Calibri"/>
              </a:rPr>
              <a:t>In terms of drip irrigation technology and intelligent irrigation systems, Netafim is a </a:t>
            </a:r>
            <a:endParaRPr sz="3200"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3200" dirty="0">
                <a:solidFill>
                  <a:schemeClr val="dk1"/>
                </a:solidFill>
                <a:latin typeface="Calibri"/>
                <a:ea typeface="Calibri"/>
                <a:cs typeface="Calibri"/>
                <a:sym typeface="Calibri"/>
              </a:rPr>
              <a:t>world leader. Since its founding in Israel in 1965, the company has grown to become </a:t>
            </a:r>
            <a:endParaRPr sz="3200"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3200" dirty="0">
                <a:solidFill>
                  <a:schemeClr val="dk1"/>
                </a:solidFill>
                <a:latin typeface="Calibri"/>
                <a:ea typeface="Calibri"/>
                <a:cs typeface="Calibri"/>
                <a:sym typeface="Calibri"/>
              </a:rPr>
              <a:t>one of the leading names in precision agriculture. Sustainable agricultural methods </a:t>
            </a:r>
            <a:endParaRPr sz="3200"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3200" dirty="0">
                <a:solidFill>
                  <a:schemeClr val="dk1"/>
                </a:solidFill>
                <a:latin typeface="Calibri"/>
                <a:ea typeface="Calibri"/>
                <a:cs typeface="Calibri"/>
                <a:sym typeface="Calibri"/>
              </a:rPr>
              <a:t>and water efficiency have benefited greatly from Netafim's technologies</a:t>
            </a:r>
            <a:endParaRPr sz="3200" dirty="0">
              <a:solidFill>
                <a:schemeClr val="dk1"/>
              </a:solidFill>
              <a:latin typeface="Calibri"/>
              <a:ea typeface="Calibri"/>
              <a:cs typeface="Calibri"/>
              <a:sym typeface="Calibri"/>
            </a:endParaRPr>
          </a:p>
          <a:p>
            <a:pPr marL="457200" lvl="0" indent="0" algn="l" rtl="0">
              <a:spcBef>
                <a:spcPts val="0"/>
              </a:spcBef>
              <a:spcAft>
                <a:spcPts val="0"/>
              </a:spcAft>
              <a:buNone/>
            </a:pPr>
            <a:endParaRPr sz="3200"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3200" dirty="0">
                <a:solidFill>
                  <a:schemeClr val="dk1"/>
                </a:solidFill>
                <a:latin typeface="Calibri"/>
                <a:ea typeface="Calibri"/>
                <a:cs typeface="Calibri"/>
                <a:sym typeface="Calibri"/>
              </a:rPr>
              <a:t> </a:t>
            </a:r>
            <a:r>
              <a:rPr lang="en-US" sz="3200" b="1" dirty="0">
                <a:solidFill>
                  <a:schemeClr val="dk1"/>
                </a:solidFill>
                <a:latin typeface="Calibri"/>
                <a:ea typeface="Calibri"/>
                <a:cs typeface="Calibri"/>
                <a:sym typeface="Calibri"/>
              </a:rPr>
              <a:t>Rain Bird Corporation </a:t>
            </a:r>
            <a:endParaRPr sz="3200" b="1"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3200" dirty="0">
                <a:solidFill>
                  <a:schemeClr val="dk1"/>
                </a:solidFill>
                <a:latin typeface="Calibri"/>
                <a:ea typeface="Calibri"/>
                <a:cs typeface="Calibri"/>
                <a:sym typeface="Calibri"/>
              </a:rPr>
              <a:t>Rain Bird Corporation is a well-known company that specializes in irrigation products and </a:t>
            </a:r>
            <a:endParaRPr sz="3200"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3200" dirty="0">
                <a:solidFill>
                  <a:schemeClr val="dk1"/>
                </a:solidFill>
                <a:latin typeface="Calibri"/>
                <a:ea typeface="Calibri"/>
                <a:cs typeface="Calibri"/>
                <a:sym typeface="Calibri"/>
              </a:rPr>
              <a:t>services. Founded in 1933, Rain Bird has grown to become a global leader in the irrigation </a:t>
            </a:r>
            <a:endParaRPr sz="3200"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3200" dirty="0">
                <a:solidFill>
                  <a:schemeClr val="dk1"/>
                </a:solidFill>
                <a:latin typeface="Calibri"/>
                <a:ea typeface="Calibri"/>
                <a:cs typeface="Calibri"/>
                <a:sym typeface="Calibri"/>
              </a:rPr>
              <a:t>industry, offering a wide range of products for residential, commercial, agricultural, and golf </a:t>
            </a:r>
            <a:endParaRPr sz="3200"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3200" dirty="0">
                <a:solidFill>
                  <a:schemeClr val="dk1"/>
                </a:solidFill>
                <a:latin typeface="Calibri"/>
                <a:ea typeface="Calibri"/>
                <a:cs typeface="Calibri"/>
                <a:sym typeface="Calibri"/>
              </a:rPr>
              <a:t>course applications.</a:t>
            </a:r>
            <a:endParaRPr sz="3200" dirty="0">
              <a:solidFill>
                <a:schemeClr val="dk1"/>
              </a:solidFill>
              <a:latin typeface="Calibri"/>
              <a:ea typeface="Calibri"/>
              <a:cs typeface="Calibri"/>
              <a:sym typeface="Calibri"/>
            </a:endParaRPr>
          </a:p>
          <a:p>
            <a:pPr marL="457200" lvl="0" indent="0" algn="l" rtl="0">
              <a:spcBef>
                <a:spcPts val="0"/>
              </a:spcBef>
              <a:spcAft>
                <a:spcPts val="0"/>
              </a:spcAft>
              <a:buNone/>
            </a:pPr>
            <a:endParaRPr sz="3200" dirty="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305;p26">
            <a:extLst>
              <a:ext uri="{FF2B5EF4-FFF2-40B4-BE49-F238E27FC236}">
                <a16:creationId xmlns:a16="http://schemas.microsoft.com/office/drawing/2014/main" id="{B9AF37A8-B970-3ABD-D722-F09122248BCC}"/>
              </a:ext>
            </a:extLst>
          </p:cNvPr>
          <p:cNvGrpSpPr/>
          <p:nvPr/>
        </p:nvGrpSpPr>
        <p:grpSpPr>
          <a:xfrm>
            <a:off x="-268685" y="-595194"/>
            <a:ext cx="18288118" cy="3158641"/>
            <a:chOff x="0" y="-19050"/>
            <a:chExt cx="4816592" cy="831900"/>
          </a:xfrm>
        </p:grpSpPr>
        <p:sp>
          <p:nvSpPr>
            <p:cNvPr id="3" name="Google Shape;306;p26">
              <a:extLst>
                <a:ext uri="{FF2B5EF4-FFF2-40B4-BE49-F238E27FC236}">
                  <a16:creationId xmlns:a16="http://schemas.microsoft.com/office/drawing/2014/main" id="{4DD3FF38-49A1-BEA4-DF9B-2EF7FC763728}"/>
                </a:ext>
              </a:extLst>
            </p:cNvPr>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4" name="Google Shape;307;p26">
              <a:extLst>
                <a:ext uri="{FF2B5EF4-FFF2-40B4-BE49-F238E27FC236}">
                  <a16:creationId xmlns:a16="http://schemas.microsoft.com/office/drawing/2014/main" id="{8A9581DF-1ABB-DACC-0AC2-FD18D622AB00}"/>
                </a:ext>
              </a:extLst>
            </p:cNvPr>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5" name="Google Shape;299;p25">
            <a:extLst>
              <a:ext uri="{FF2B5EF4-FFF2-40B4-BE49-F238E27FC236}">
                <a16:creationId xmlns:a16="http://schemas.microsoft.com/office/drawing/2014/main" id="{5FC57CB2-CDD1-9B5F-67F7-BD6246D54EFF}"/>
              </a:ext>
            </a:extLst>
          </p:cNvPr>
          <p:cNvSpPr txBox="1"/>
          <p:nvPr/>
        </p:nvSpPr>
        <p:spPr>
          <a:xfrm>
            <a:off x="6556014" y="683063"/>
            <a:ext cx="16569458" cy="15388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800" b="1" dirty="0">
                <a:solidFill>
                  <a:schemeClr val="bg1"/>
                </a:solidFill>
                <a:latin typeface="Calibri"/>
                <a:ea typeface="Calibri"/>
                <a:cs typeface="Calibri"/>
                <a:sym typeface="Calibri"/>
              </a:rPr>
              <a:t>SURVEY</a:t>
            </a:r>
            <a:endParaRPr sz="8800" b="1" dirty="0">
              <a:solidFill>
                <a:schemeClr val="bg1"/>
              </a:solidFill>
              <a:latin typeface="Calibri"/>
              <a:ea typeface="Calibri"/>
              <a:cs typeface="Calibri"/>
              <a:sym typeface="Calibri"/>
            </a:endParaRPr>
          </a:p>
        </p:txBody>
      </p:sp>
      <p:pic>
        <p:nvPicPr>
          <p:cNvPr id="7" name="Picture 6" descr="A screenshot of a survey&#10;&#10;Description automatically generated">
            <a:extLst>
              <a:ext uri="{FF2B5EF4-FFF2-40B4-BE49-F238E27FC236}">
                <a16:creationId xmlns:a16="http://schemas.microsoft.com/office/drawing/2014/main" id="{735029A8-DD28-2C2C-7C75-DD498D15D180}"/>
              </a:ext>
            </a:extLst>
          </p:cNvPr>
          <p:cNvPicPr>
            <a:picLocks noChangeAspect="1"/>
          </p:cNvPicPr>
          <p:nvPr/>
        </p:nvPicPr>
        <p:blipFill>
          <a:blip r:embed="rId3"/>
          <a:stretch>
            <a:fillRect/>
          </a:stretch>
        </p:blipFill>
        <p:spPr>
          <a:xfrm>
            <a:off x="10209038" y="2635588"/>
            <a:ext cx="5465294" cy="7651412"/>
          </a:xfrm>
          <a:prstGeom prst="rect">
            <a:avLst/>
          </a:prstGeom>
        </p:spPr>
      </p:pic>
      <p:pic>
        <p:nvPicPr>
          <p:cNvPr id="9" name="Picture 8" descr="A close-up of a plant&#10;&#10;Description automatically generated">
            <a:extLst>
              <a:ext uri="{FF2B5EF4-FFF2-40B4-BE49-F238E27FC236}">
                <a16:creationId xmlns:a16="http://schemas.microsoft.com/office/drawing/2014/main" id="{7B84ACC9-9F90-DD8A-BEEB-50A54885F64B}"/>
              </a:ext>
            </a:extLst>
          </p:cNvPr>
          <p:cNvPicPr>
            <a:picLocks noChangeAspect="1"/>
          </p:cNvPicPr>
          <p:nvPr/>
        </p:nvPicPr>
        <p:blipFill>
          <a:blip r:embed="rId4"/>
          <a:stretch>
            <a:fillRect/>
          </a:stretch>
        </p:blipFill>
        <p:spPr>
          <a:xfrm>
            <a:off x="1848109" y="2721877"/>
            <a:ext cx="6820788" cy="6700793"/>
          </a:xfrm>
          <a:prstGeom prst="rect">
            <a:avLst/>
          </a:prstGeom>
        </p:spPr>
      </p:pic>
    </p:spTree>
    <p:extLst>
      <p:ext uri="{BB962C8B-B14F-4D97-AF65-F5344CB8AC3E}">
        <p14:creationId xmlns:p14="http://schemas.microsoft.com/office/powerpoint/2010/main" val="4211216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e chart with numbers and a percentage&#10;&#10;Description automatically generated">
            <a:extLst>
              <a:ext uri="{FF2B5EF4-FFF2-40B4-BE49-F238E27FC236}">
                <a16:creationId xmlns:a16="http://schemas.microsoft.com/office/drawing/2014/main" id="{E0DC8C71-6062-E75D-E23F-1DA5F5F7BA0F}"/>
              </a:ext>
            </a:extLst>
          </p:cNvPr>
          <p:cNvPicPr>
            <a:picLocks noChangeAspect="1"/>
          </p:cNvPicPr>
          <p:nvPr/>
        </p:nvPicPr>
        <p:blipFill>
          <a:blip r:embed="rId2"/>
          <a:stretch>
            <a:fillRect/>
          </a:stretch>
        </p:blipFill>
        <p:spPr>
          <a:xfrm>
            <a:off x="-1" y="1682698"/>
            <a:ext cx="10138473" cy="5956352"/>
          </a:xfrm>
          <a:prstGeom prst="rect">
            <a:avLst/>
          </a:prstGeom>
        </p:spPr>
      </p:pic>
      <p:pic>
        <p:nvPicPr>
          <p:cNvPr id="11" name="Picture 10" descr="A screenshot of a test&#10;&#10;Description automatically generated">
            <a:extLst>
              <a:ext uri="{FF2B5EF4-FFF2-40B4-BE49-F238E27FC236}">
                <a16:creationId xmlns:a16="http://schemas.microsoft.com/office/drawing/2014/main" id="{810049F5-685A-2D5D-E0D2-42D537E80B44}"/>
              </a:ext>
            </a:extLst>
          </p:cNvPr>
          <p:cNvPicPr>
            <a:picLocks noChangeAspect="1"/>
          </p:cNvPicPr>
          <p:nvPr/>
        </p:nvPicPr>
        <p:blipFill>
          <a:blip r:embed="rId3"/>
          <a:stretch>
            <a:fillRect/>
          </a:stretch>
        </p:blipFill>
        <p:spPr>
          <a:xfrm>
            <a:off x="10138472" y="881694"/>
            <a:ext cx="7930946" cy="7871462"/>
          </a:xfrm>
          <a:prstGeom prst="rect">
            <a:avLst/>
          </a:prstGeom>
        </p:spPr>
      </p:pic>
    </p:spTree>
    <p:extLst>
      <p:ext uri="{BB962C8B-B14F-4D97-AF65-F5344CB8AC3E}">
        <p14:creationId xmlns:p14="http://schemas.microsoft.com/office/powerpoint/2010/main" val="4144153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334"/>
        <p:cNvGrpSpPr/>
        <p:nvPr/>
      </p:nvGrpSpPr>
      <p:grpSpPr>
        <a:xfrm>
          <a:off x="0" y="0"/>
          <a:ext cx="0" cy="0"/>
          <a:chOff x="0" y="0"/>
          <a:chExt cx="0" cy="0"/>
        </a:xfrm>
      </p:grpSpPr>
      <p:grpSp>
        <p:nvGrpSpPr>
          <p:cNvPr id="335" name="Google Shape;335;p28"/>
          <p:cNvGrpSpPr/>
          <p:nvPr/>
        </p:nvGrpSpPr>
        <p:grpSpPr>
          <a:xfrm>
            <a:off x="0" y="-1075309"/>
            <a:ext cx="18288118" cy="3158641"/>
            <a:chOff x="0" y="-19050"/>
            <a:chExt cx="4816592" cy="831900"/>
          </a:xfrm>
        </p:grpSpPr>
        <p:sp>
          <p:nvSpPr>
            <p:cNvPr id="336" name="Google Shape;336;p28"/>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337" name="Google Shape;337;p28"/>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0" name="Google Shape;340;p28"/>
          <p:cNvSpPr txBox="1"/>
          <p:nvPr/>
        </p:nvSpPr>
        <p:spPr>
          <a:xfrm>
            <a:off x="6127261" y="-129288"/>
            <a:ext cx="6906900" cy="187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US" sz="5800" dirty="0">
                <a:solidFill>
                  <a:schemeClr val="lt1"/>
                </a:solidFill>
                <a:latin typeface="Calibri"/>
                <a:ea typeface="Calibri"/>
                <a:cs typeface="Calibri"/>
                <a:sym typeface="Calibri"/>
              </a:rPr>
              <a:t>Website - Homepage</a:t>
            </a:r>
            <a:endParaRPr sz="5800" dirty="0">
              <a:solidFill>
                <a:schemeClr val="lt1"/>
              </a:solidFill>
              <a:latin typeface="Calibri"/>
              <a:ea typeface="Calibri"/>
              <a:cs typeface="Calibri"/>
              <a:sym typeface="Calibri"/>
            </a:endParaRPr>
          </a:p>
          <a:p>
            <a:pPr marL="0" marR="0" lvl="0" indent="0" algn="ctr" rtl="0">
              <a:lnSpc>
                <a:spcPct val="105000"/>
              </a:lnSpc>
              <a:spcBef>
                <a:spcPts val="0"/>
              </a:spcBef>
              <a:spcAft>
                <a:spcPts val="0"/>
              </a:spcAft>
              <a:buNone/>
            </a:pPr>
            <a:endParaRPr sz="6399" dirty="0">
              <a:solidFill>
                <a:schemeClr val="lt1"/>
              </a:solidFill>
            </a:endParaRPr>
          </a:p>
        </p:txBody>
      </p:sp>
      <p:sp>
        <p:nvSpPr>
          <p:cNvPr id="345" name="Google Shape;345;p28"/>
          <p:cNvSpPr txBox="1"/>
          <p:nvPr/>
        </p:nvSpPr>
        <p:spPr>
          <a:xfrm>
            <a:off x="328325" y="3429000"/>
            <a:ext cx="16672800" cy="677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346" name="Google Shape;346;p28"/>
          <p:cNvPicPr preferRelativeResize="0"/>
          <p:nvPr/>
        </p:nvPicPr>
        <p:blipFill>
          <a:blip r:embed="rId3">
            <a:alphaModFix/>
          </a:blip>
          <a:stretch>
            <a:fillRect/>
          </a:stretch>
        </p:blipFill>
        <p:spPr>
          <a:xfrm>
            <a:off x="1823059" y="662556"/>
            <a:ext cx="15515303" cy="6175955"/>
          </a:xfrm>
          <a:prstGeom prst="rect">
            <a:avLst/>
          </a:prstGeom>
          <a:noFill/>
          <a:ln>
            <a:noFill/>
          </a:ln>
        </p:spPr>
      </p:pic>
      <p:pic>
        <p:nvPicPr>
          <p:cNvPr id="2" name="Google Shape;347;p28" descr="A screenshot of a computer&#10;&#10;Description automatically generated"/>
          <p:cNvPicPr preferRelativeResize="0"/>
          <p:nvPr/>
        </p:nvPicPr>
        <p:blipFill>
          <a:blip r:embed="rId4"/>
          <a:stretch>
            <a:fillRect/>
          </a:stretch>
        </p:blipFill>
        <p:spPr>
          <a:xfrm>
            <a:off x="1823058" y="4940590"/>
            <a:ext cx="15515303" cy="5379529"/>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368"/>
        <p:cNvGrpSpPr/>
        <p:nvPr/>
      </p:nvGrpSpPr>
      <p:grpSpPr>
        <a:xfrm>
          <a:off x="0" y="0"/>
          <a:ext cx="0" cy="0"/>
          <a:chOff x="0" y="0"/>
          <a:chExt cx="0" cy="0"/>
        </a:xfrm>
      </p:grpSpPr>
      <p:grpSp>
        <p:nvGrpSpPr>
          <p:cNvPr id="369" name="Google Shape;369;p30"/>
          <p:cNvGrpSpPr/>
          <p:nvPr/>
        </p:nvGrpSpPr>
        <p:grpSpPr>
          <a:xfrm>
            <a:off x="0" y="-72331"/>
            <a:ext cx="18288118" cy="3158641"/>
            <a:chOff x="0" y="-19050"/>
            <a:chExt cx="4816592" cy="831900"/>
          </a:xfrm>
        </p:grpSpPr>
        <p:sp>
          <p:nvSpPr>
            <p:cNvPr id="370" name="Google Shape;370;p30"/>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371" name="Google Shape;371;p30"/>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74" name="Google Shape;374;p30"/>
          <p:cNvSpPr txBox="1"/>
          <p:nvPr/>
        </p:nvSpPr>
        <p:spPr>
          <a:xfrm>
            <a:off x="4572000" y="895550"/>
            <a:ext cx="9620400" cy="187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US" sz="5800">
                <a:solidFill>
                  <a:schemeClr val="lt1"/>
                </a:solidFill>
                <a:latin typeface="Calibri"/>
                <a:ea typeface="Calibri"/>
                <a:cs typeface="Calibri"/>
                <a:sym typeface="Calibri"/>
              </a:rPr>
              <a:t>Website - Customisation page</a:t>
            </a:r>
            <a:endParaRPr sz="5800">
              <a:solidFill>
                <a:schemeClr val="lt1"/>
              </a:solidFill>
              <a:latin typeface="Calibri"/>
              <a:ea typeface="Calibri"/>
              <a:cs typeface="Calibri"/>
              <a:sym typeface="Calibri"/>
            </a:endParaRPr>
          </a:p>
          <a:p>
            <a:pPr marL="0" marR="0" lvl="0" indent="0" algn="ctr" rtl="0">
              <a:lnSpc>
                <a:spcPct val="105000"/>
              </a:lnSpc>
              <a:spcBef>
                <a:spcPts val="0"/>
              </a:spcBef>
              <a:spcAft>
                <a:spcPts val="0"/>
              </a:spcAft>
              <a:buNone/>
            </a:pPr>
            <a:endParaRPr sz="6399">
              <a:solidFill>
                <a:schemeClr val="lt1"/>
              </a:solidFill>
            </a:endParaRPr>
          </a:p>
        </p:txBody>
      </p:sp>
      <p:grpSp>
        <p:nvGrpSpPr>
          <p:cNvPr id="375" name="Google Shape;375;p30"/>
          <p:cNvGrpSpPr/>
          <p:nvPr/>
        </p:nvGrpSpPr>
        <p:grpSpPr>
          <a:xfrm>
            <a:off x="1028700" y="1429622"/>
            <a:ext cx="14908275" cy="3025054"/>
            <a:chOff x="0" y="95250"/>
            <a:chExt cx="19877700" cy="4033405"/>
          </a:xfrm>
        </p:grpSpPr>
        <p:sp>
          <p:nvSpPr>
            <p:cNvPr id="376" name="Google Shape;376;p30"/>
            <p:cNvSpPr txBox="1"/>
            <p:nvPr/>
          </p:nvSpPr>
          <p:spPr>
            <a:xfrm>
              <a:off x="702325" y="95250"/>
              <a:ext cx="7391100" cy="369300"/>
            </a:xfrm>
            <a:prstGeom prst="rect">
              <a:avLst/>
            </a:prstGeom>
            <a:noFill/>
            <a:ln>
              <a:noFill/>
            </a:ln>
          </p:spPr>
          <p:txBody>
            <a:bodyPr spcFirstLastPara="1" wrap="square" lIns="0" tIns="0" rIns="0" bIns="0" anchor="t" anchorCtr="0">
              <a:spAutoFit/>
            </a:bodyPr>
            <a:lstStyle/>
            <a:p>
              <a:pPr marL="0" marR="0" lvl="0" indent="0" algn="l" rtl="0">
                <a:lnSpc>
                  <a:spcPct val="424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77" name="Google Shape;377;p30"/>
            <p:cNvSpPr txBox="1"/>
            <p:nvPr/>
          </p:nvSpPr>
          <p:spPr>
            <a:xfrm>
              <a:off x="702325" y="1592378"/>
              <a:ext cx="4931400" cy="369300"/>
            </a:xfrm>
            <a:prstGeom prst="rect">
              <a:avLst/>
            </a:prstGeom>
            <a:noFill/>
            <a:ln>
              <a:noFill/>
            </a:ln>
          </p:spPr>
          <p:txBody>
            <a:bodyPr spcFirstLastPara="1" wrap="square" lIns="0" tIns="0" rIns="0" bIns="0" anchor="t" anchorCtr="0">
              <a:spAutoFit/>
            </a:bodyPr>
            <a:lstStyle/>
            <a:p>
              <a:pPr marL="0" marR="0" lvl="0" indent="0" algn="ctr" rtl="0">
                <a:lnSpc>
                  <a:spcPct val="260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78" name="Google Shape;378;p30"/>
            <p:cNvSpPr txBox="1"/>
            <p:nvPr/>
          </p:nvSpPr>
          <p:spPr>
            <a:xfrm>
              <a:off x="0" y="3376555"/>
              <a:ext cx="19877700" cy="752100"/>
            </a:xfrm>
            <a:prstGeom prst="rect">
              <a:avLst/>
            </a:prstGeom>
            <a:noFill/>
            <a:ln>
              <a:noFill/>
            </a:ln>
          </p:spPr>
          <p:txBody>
            <a:bodyPr spcFirstLastPara="1" wrap="square" lIns="0" tIns="0" rIns="0" bIns="0" anchor="t" anchorCtr="0">
              <a:spAutoFit/>
            </a:bodyPr>
            <a:lstStyle/>
            <a:p>
              <a:pPr marL="0" marR="0" lvl="0" indent="0" algn="l" rtl="0">
                <a:lnSpc>
                  <a:spcPct val="105020"/>
                </a:lnSpc>
                <a:spcBef>
                  <a:spcPts val="0"/>
                </a:spcBef>
                <a:spcAft>
                  <a:spcPts val="0"/>
                </a:spcAft>
                <a:buNone/>
              </a:pPr>
              <a:endParaRPr sz="3665" b="0" i="0" u="none" strike="noStrike" cap="none">
                <a:solidFill>
                  <a:srgbClr val="231F20"/>
                </a:solidFill>
                <a:latin typeface="Arial"/>
                <a:ea typeface="Arial"/>
                <a:cs typeface="Arial"/>
                <a:sym typeface="Arial"/>
              </a:endParaRPr>
            </a:p>
          </p:txBody>
        </p:sp>
      </p:grpSp>
      <p:sp>
        <p:nvSpPr>
          <p:cNvPr id="379" name="Google Shape;379;p30"/>
          <p:cNvSpPr txBox="1"/>
          <p:nvPr/>
        </p:nvSpPr>
        <p:spPr>
          <a:xfrm>
            <a:off x="328325" y="3429000"/>
            <a:ext cx="16672800" cy="677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380" name="Google Shape;380;p30"/>
          <p:cNvPicPr preferRelativeResize="0"/>
          <p:nvPr/>
        </p:nvPicPr>
        <p:blipFill>
          <a:blip r:embed="rId3">
            <a:alphaModFix/>
          </a:blip>
          <a:stretch>
            <a:fillRect/>
          </a:stretch>
        </p:blipFill>
        <p:spPr>
          <a:xfrm>
            <a:off x="2273897" y="2552468"/>
            <a:ext cx="14657812" cy="7361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351"/>
        <p:cNvGrpSpPr/>
        <p:nvPr/>
      </p:nvGrpSpPr>
      <p:grpSpPr>
        <a:xfrm>
          <a:off x="0" y="0"/>
          <a:ext cx="0" cy="0"/>
          <a:chOff x="0" y="0"/>
          <a:chExt cx="0" cy="0"/>
        </a:xfrm>
      </p:grpSpPr>
      <p:grpSp>
        <p:nvGrpSpPr>
          <p:cNvPr id="352" name="Google Shape;352;p29"/>
          <p:cNvGrpSpPr/>
          <p:nvPr/>
        </p:nvGrpSpPr>
        <p:grpSpPr>
          <a:xfrm>
            <a:off x="0" y="-72331"/>
            <a:ext cx="18288118" cy="3158641"/>
            <a:chOff x="0" y="-19050"/>
            <a:chExt cx="4816592" cy="831900"/>
          </a:xfrm>
        </p:grpSpPr>
        <p:sp>
          <p:nvSpPr>
            <p:cNvPr id="353" name="Google Shape;353;p29"/>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354" name="Google Shape;354;p29"/>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7" name="Google Shape;357;p29"/>
          <p:cNvSpPr txBox="1"/>
          <p:nvPr/>
        </p:nvSpPr>
        <p:spPr>
          <a:xfrm>
            <a:off x="6628699" y="895550"/>
            <a:ext cx="7563600" cy="187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US" sz="5800">
                <a:solidFill>
                  <a:schemeClr val="lt1"/>
                </a:solidFill>
                <a:latin typeface="Calibri"/>
                <a:ea typeface="Calibri"/>
                <a:cs typeface="Calibri"/>
                <a:sym typeface="Calibri"/>
              </a:rPr>
              <a:t>Website - About Us page</a:t>
            </a:r>
            <a:endParaRPr sz="5800">
              <a:solidFill>
                <a:schemeClr val="lt1"/>
              </a:solidFill>
              <a:latin typeface="Calibri"/>
              <a:ea typeface="Calibri"/>
              <a:cs typeface="Calibri"/>
              <a:sym typeface="Calibri"/>
            </a:endParaRPr>
          </a:p>
          <a:p>
            <a:pPr marL="0" marR="0" lvl="0" indent="0" algn="ctr" rtl="0">
              <a:lnSpc>
                <a:spcPct val="105000"/>
              </a:lnSpc>
              <a:spcBef>
                <a:spcPts val="0"/>
              </a:spcBef>
              <a:spcAft>
                <a:spcPts val="0"/>
              </a:spcAft>
              <a:buNone/>
            </a:pPr>
            <a:endParaRPr sz="6399">
              <a:solidFill>
                <a:schemeClr val="lt1"/>
              </a:solidFill>
            </a:endParaRPr>
          </a:p>
        </p:txBody>
      </p:sp>
      <p:grpSp>
        <p:nvGrpSpPr>
          <p:cNvPr id="358" name="Google Shape;358;p29"/>
          <p:cNvGrpSpPr/>
          <p:nvPr/>
        </p:nvGrpSpPr>
        <p:grpSpPr>
          <a:xfrm>
            <a:off x="1028700" y="1429622"/>
            <a:ext cx="14908275" cy="3025054"/>
            <a:chOff x="0" y="95250"/>
            <a:chExt cx="19877700" cy="4033405"/>
          </a:xfrm>
        </p:grpSpPr>
        <p:sp>
          <p:nvSpPr>
            <p:cNvPr id="359" name="Google Shape;359;p29"/>
            <p:cNvSpPr txBox="1"/>
            <p:nvPr/>
          </p:nvSpPr>
          <p:spPr>
            <a:xfrm>
              <a:off x="702325" y="95250"/>
              <a:ext cx="7391100" cy="369300"/>
            </a:xfrm>
            <a:prstGeom prst="rect">
              <a:avLst/>
            </a:prstGeom>
            <a:noFill/>
            <a:ln>
              <a:noFill/>
            </a:ln>
          </p:spPr>
          <p:txBody>
            <a:bodyPr spcFirstLastPara="1" wrap="square" lIns="0" tIns="0" rIns="0" bIns="0" anchor="t" anchorCtr="0">
              <a:spAutoFit/>
            </a:bodyPr>
            <a:lstStyle/>
            <a:p>
              <a:pPr marL="0" marR="0" lvl="0" indent="0" algn="l" rtl="0">
                <a:lnSpc>
                  <a:spcPct val="424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0" name="Google Shape;360;p29"/>
            <p:cNvSpPr txBox="1"/>
            <p:nvPr/>
          </p:nvSpPr>
          <p:spPr>
            <a:xfrm>
              <a:off x="702325" y="1592378"/>
              <a:ext cx="4931400" cy="369300"/>
            </a:xfrm>
            <a:prstGeom prst="rect">
              <a:avLst/>
            </a:prstGeom>
            <a:noFill/>
            <a:ln>
              <a:noFill/>
            </a:ln>
          </p:spPr>
          <p:txBody>
            <a:bodyPr spcFirstLastPara="1" wrap="square" lIns="0" tIns="0" rIns="0" bIns="0" anchor="t" anchorCtr="0">
              <a:spAutoFit/>
            </a:bodyPr>
            <a:lstStyle/>
            <a:p>
              <a:pPr marL="0" marR="0" lvl="0" indent="0" algn="ctr" rtl="0">
                <a:lnSpc>
                  <a:spcPct val="260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61" name="Google Shape;361;p29"/>
            <p:cNvSpPr txBox="1"/>
            <p:nvPr/>
          </p:nvSpPr>
          <p:spPr>
            <a:xfrm>
              <a:off x="0" y="3376555"/>
              <a:ext cx="19877700" cy="752100"/>
            </a:xfrm>
            <a:prstGeom prst="rect">
              <a:avLst/>
            </a:prstGeom>
            <a:noFill/>
            <a:ln>
              <a:noFill/>
            </a:ln>
          </p:spPr>
          <p:txBody>
            <a:bodyPr spcFirstLastPara="1" wrap="square" lIns="0" tIns="0" rIns="0" bIns="0" anchor="t" anchorCtr="0">
              <a:spAutoFit/>
            </a:bodyPr>
            <a:lstStyle/>
            <a:p>
              <a:pPr marL="0" marR="0" lvl="0" indent="0" algn="l" rtl="0">
                <a:lnSpc>
                  <a:spcPct val="105020"/>
                </a:lnSpc>
                <a:spcBef>
                  <a:spcPts val="0"/>
                </a:spcBef>
                <a:spcAft>
                  <a:spcPts val="0"/>
                </a:spcAft>
                <a:buNone/>
              </a:pPr>
              <a:endParaRPr sz="3665" b="0" i="0" u="none" strike="noStrike" cap="none">
                <a:solidFill>
                  <a:srgbClr val="231F20"/>
                </a:solidFill>
                <a:latin typeface="Arial"/>
                <a:ea typeface="Arial"/>
                <a:cs typeface="Arial"/>
                <a:sym typeface="Arial"/>
              </a:endParaRPr>
            </a:p>
          </p:txBody>
        </p:sp>
      </p:grpSp>
      <p:sp>
        <p:nvSpPr>
          <p:cNvPr id="362" name="Google Shape;362;p29"/>
          <p:cNvSpPr txBox="1"/>
          <p:nvPr/>
        </p:nvSpPr>
        <p:spPr>
          <a:xfrm>
            <a:off x="328325" y="3429000"/>
            <a:ext cx="16672800" cy="677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363" name="Google Shape;363;p29"/>
          <p:cNvPicPr preferRelativeResize="0"/>
          <p:nvPr/>
        </p:nvPicPr>
        <p:blipFill>
          <a:blip r:embed="rId3">
            <a:alphaModFix/>
          </a:blip>
          <a:stretch>
            <a:fillRect/>
          </a:stretch>
        </p:blipFill>
        <p:spPr>
          <a:xfrm>
            <a:off x="3394868" y="1630539"/>
            <a:ext cx="11673682" cy="5741811"/>
          </a:xfrm>
          <a:prstGeom prst="rect">
            <a:avLst/>
          </a:prstGeom>
          <a:noFill/>
          <a:ln>
            <a:noFill/>
          </a:ln>
        </p:spPr>
      </p:pic>
      <p:pic>
        <p:nvPicPr>
          <p:cNvPr id="364" name="Google Shape;364;p29"/>
          <p:cNvPicPr preferRelativeResize="0"/>
          <p:nvPr/>
        </p:nvPicPr>
        <p:blipFill>
          <a:blip r:embed="rId4">
            <a:alphaModFix/>
          </a:blip>
          <a:stretch>
            <a:fillRect/>
          </a:stretch>
        </p:blipFill>
        <p:spPr>
          <a:xfrm>
            <a:off x="3407223" y="5075512"/>
            <a:ext cx="11673682" cy="491701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384"/>
        <p:cNvGrpSpPr/>
        <p:nvPr/>
      </p:nvGrpSpPr>
      <p:grpSpPr>
        <a:xfrm>
          <a:off x="0" y="0"/>
          <a:ext cx="0" cy="0"/>
          <a:chOff x="0" y="0"/>
          <a:chExt cx="0" cy="0"/>
        </a:xfrm>
      </p:grpSpPr>
      <p:grpSp>
        <p:nvGrpSpPr>
          <p:cNvPr id="385" name="Google Shape;385;p31"/>
          <p:cNvGrpSpPr/>
          <p:nvPr/>
        </p:nvGrpSpPr>
        <p:grpSpPr>
          <a:xfrm>
            <a:off x="0" y="-72331"/>
            <a:ext cx="18288118" cy="3158641"/>
            <a:chOff x="0" y="-19050"/>
            <a:chExt cx="4816592" cy="831900"/>
          </a:xfrm>
        </p:grpSpPr>
        <p:sp>
          <p:nvSpPr>
            <p:cNvPr id="386" name="Google Shape;386;p31"/>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387" name="Google Shape;387;p31"/>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0" name="Google Shape;390;p31"/>
          <p:cNvSpPr txBox="1"/>
          <p:nvPr/>
        </p:nvSpPr>
        <p:spPr>
          <a:xfrm>
            <a:off x="4572000" y="895550"/>
            <a:ext cx="9620400" cy="1877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US" sz="5800">
                <a:solidFill>
                  <a:schemeClr val="lt1"/>
                </a:solidFill>
                <a:latin typeface="Calibri"/>
                <a:ea typeface="Calibri"/>
                <a:cs typeface="Calibri"/>
                <a:sym typeface="Calibri"/>
              </a:rPr>
              <a:t>Website - Admin  page</a:t>
            </a:r>
            <a:endParaRPr sz="5800">
              <a:solidFill>
                <a:schemeClr val="lt1"/>
              </a:solidFill>
              <a:latin typeface="Calibri"/>
              <a:ea typeface="Calibri"/>
              <a:cs typeface="Calibri"/>
              <a:sym typeface="Calibri"/>
            </a:endParaRPr>
          </a:p>
          <a:p>
            <a:pPr marL="0" marR="0" lvl="0" indent="0" algn="ctr" rtl="0">
              <a:lnSpc>
                <a:spcPct val="105000"/>
              </a:lnSpc>
              <a:spcBef>
                <a:spcPts val="0"/>
              </a:spcBef>
              <a:spcAft>
                <a:spcPts val="0"/>
              </a:spcAft>
              <a:buNone/>
            </a:pPr>
            <a:endParaRPr sz="6399">
              <a:solidFill>
                <a:schemeClr val="lt1"/>
              </a:solidFill>
            </a:endParaRPr>
          </a:p>
        </p:txBody>
      </p:sp>
      <p:grpSp>
        <p:nvGrpSpPr>
          <p:cNvPr id="391" name="Google Shape;391;p31"/>
          <p:cNvGrpSpPr/>
          <p:nvPr/>
        </p:nvGrpSpPr>
        <p:grpSpPr>
          <a:xfrm>
            <a:off x="1028700" y="1429622"/>
            <a:ext cx="14908275" cy="3025054"/>
            <a:chOff x="0" y="95250"/>
            <a:chExt cx="19877700" cy="4033405"/>
          </a:xfrm>
        </p:grpSpPr>
        <p:sp>
          <p:nvSpPr>
            <p:cNvPr id="392" name="Google Shape;392;p31"/>
            <p:cNvSpPr txBox="1"/>
            <p:nvPr/>
          </p:nvSpPr>
          <p:spPr>
            <a:xfrm>
              <a:off x="702325" y="95250"/>
              <a:ext cx="7391100" cy="369300"/>
            </a:xfrm>
            <a:prstGeom prst="rect">
              <a:avLst/>
            </a:prstGeom>
            <a:noFill/>
            <a:ln>
              <a:noFill/>
            </a:ln>
          </p:spPr>
          <p:txBody>
            <a:bodyPr spcFirstLastPara="1" wrap="square" lIns="0" tIns="0" rIns="0" bIns="0" anchor="t" anchorCtr="0">
              <a:spAutoFit/>
            </a:bodyPr>
            <a:lstStyle/>
            <a:p>
              <a:pPr marL="0" marR="0" lvl="0" indent="0" algn="l" rtl="0">
                <a:lnSpc>
                  <a:spcPct val="424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3" name="Google Shape;393;p31"/>
            <p:cNvSpPr txBox="1"/>
            <p:nvPr/>
          </p:nvSpPr>
          <p:spPr>
            <a:xfrm>
              <a:off x="702325" y="1592378"/>
              <a:ext cx="4931400" cy="369300"/>
            </a:xfrm>
            <a:prstGeom prst="rect">
              <a:avLst/>
            </a:prstGeom>
            <a:noFill/>
            <a:ln>
              <a:noFill/>
            </a:ln>
          </p:spPr>
          <p:txBody>
            <a:bodyPr spcFirstLastPara="1" wrap="square" lIns="0" tIns="0" rIns="0" bIns="0" anchor="t" anchorCtr="0">
              <a:spAutoFit/>
            </a:bodyPr>
            <a:lstStyle/>
            <a:p>
              <a:pPr marL="0" marR="0" lvl="0" indent="0" algn="ctr" rtl="0">
                <a:lnSpc>
                  <a:spcPct val="260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394" name="Google Shape;394;p31"/>
            <p:cNvSpPr txBox="1"/>
            <p:nvPr/>
          </p:nvSpPr>
          <p:spPr>
            <a:xfrm>
              <a:off x="0" y="3376555"/>
              <a:ext cx="19877700" cy="752100"/>
            </a:xfrm>
            <a:prstGeom prst="rect">
              <a:avLst/>
            </a:prstGeom>
            <a:noFill/>
            <a:ln>
              <a:noFill/>
            </a:ln>
          </p:spPr>
          <p:txBody>
            <a:bodyPr spcFirstLastPara="1" wrap="square" lIns="0" tIns="0" rIns="0" bIns="0" anchor="t" anchorCtr="0">
              <a:spAutoFit/>
            </a:bodyPr>
            <a:lstStyle/>
            <a:p>
              <a:pPr marL="0" marR="0" lvl="0" indent="0" algn="l" rtl="0">
                <a:lnSpc>
                  <a:spcPct val="105020"/>
                </a:lnSpc>
                <a:spcBef>
                  <a:spcPts val="0"/>
                </a:spcBef>
                <a:spcAft>
                  <a:spcPts val="0"/>
                </a:spcAft>
                <a:buNone/>
              </a:pPr>
              <a:endParaRPr sz="3665" b="0" i="0" u="none" strike="noStrike" cap="none">
                <a:solidFill>
                  <a:srgbClr val="231F20"/>
                </a:solidFill>
                <a:latin typeface="Arial"/>
                <a:ea typeface="Arial"/>
                <a:cs typeface="Arial"/>
                <a:sym typeface="Arial"/>
              </a:endParaRPr>
            </a:p>
          </p:txBody>
        </p:sp>
      </p:grpSp>
      <p:sp>
        <p:nvSpPr>
          <p:cNvPr id="395" name="Google Shape;395;p31"/>
          <p:cNvSpPr txBox="1"/>
          <p:nvPr/>
        </p:nvSpPr>
        <p:spPr>
          <a:xfrm>
            <a:off x="328325" y="3429000"/>
            <a:ext cx="16672800" cy="677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endParaRPr sz="3200">
              <a:solidFill>
                <a:schemeClr val="dk1"/>
              </a:solidFill>
              <a:latin typeface="Calibri"/>
              <a:ea typeface="Calibri"/>
              <a:cs typeface="Calibri"/>
              <a:sym typeface="Calibri"/>
            </a:endParaRPr>
          </a:p>
        </p:txBody>
      </p:sp>
      <p:pic>
        <p:nvPicPr>
          <p:cNvPr id="396" name="Google Shape;396;p31"/>
          <p:cNvPicPr preferRelativeResize="0"/>
          <p:nvPr/>
        </p:nvPicPr>
        <p:blipFill>
          <a:blip r:embed="rId3">
            <a:alphaModFix/>
          </a:blip>
          <a:stretch>
            <a:fillRect/>
          </a:stretch>
        </p:blipFill>
        <p:spPr>
          <a:xfrm>
            <a:off x="61" y="2727531"/>
            <a:ext cx="9143878" cy="5927498"/>
          </a:xfrm>
          <a:prstGeom prst="rect">
            <a:avLst/>
          </a:prstGeom>
          <a:noFill/>
          <a:ln>
            <a:noFill/>
          </a:ln>
        </p:spPr>
      </p:pic>
      <p:pic>
        <p:nvPicPr>
          <p:cNvPr id="397" name="Google Shape;397;p31"/>
          <p:cNvPicPr preferRelativeResize="0"/>
          <p:nvPr/>
        </p:nvPicPr>
        <p:blipFill>
          <a:blip r:embed="rId4">
            <a:alphaModFix/>
          </a:blip>
          <a:stretch>
            <a:fillRect/>
          </a:stretch>
        </p:blipFill>
        <p:spPr>
          <a:xfrm>
            <a:off x="9143939" y="2681781"/>
            <a:ext cx="9143999" cy="61678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01"/>
        <p:cNvGrpSpPr/>
        <p:nvPr/>
      </p:nvGrpSpPr>
      <p:grpSpPr>
        <a:xfrm>
          <a:off x="0" y="0"/>
          <a:ext cx="0" cy="0"/>
          <a:chOff x="0" y="0"/>
          <a:chExt cx="0" cy="0"/>
        </a:xfrm>
      </p:grpSpPr>
      <p:grpSp>
        <p:nvGrpSpPr>
          <p:cNvPr id="102" name="Google Shape;102;p14"/>
          <p:cNvGrpSpPr/>
          <p:nvPr/>
        </p:nvGrpSpPr>
        <p:grpSpPr>
          <a:xfrm>
            <a:off x="2655371" y="2808509"/>
            <a:ext cx="3086100" cy="5314967"/>
            <a:chOff x="0" y="-19050"/>
            <a:chExt cx="812800" cy="1399827"/>
          </a:xfrm>
        </p:grpSpPr>
        <p:sp>
          <p:nvSpPr>
            <p:cNvPr id="103" name="Google Shape;103;p14"/>
            <p:cNvSpPr/>
            <p:nvPr/>
          </p:nvSpPr>
          <p:spPr>
            <a:xfrm>
              <a:off x="0" y="0"/>
              <a:ext cx="368852" cy="1380777"/>
            </a:xfrm>
            <a:custGeom>
              <a:avLst/>
              <a:gdLst/>
              <a:ahLst/>
              <a:cxnLst/>
              <a:rect l="l" t="t" r="r" b="b"/>
              <a:pathLst>
                <a:path w="368852" h="1380777" extrusionOk="0">
                  <a:moveTo>
                    <a:pt x="0" y="0"/>
                  </a:moveTo>
                  <a:lnTo>
                    <a:pt x="368852" y="0"/>
                  </a:lnTo>
                  <a:lnTo>
                    <a:pt x="368852" y="1380777"/>
                  </a:lnTo>
                  <a:lnTo>
                    <a:pt x="0" y="1380777"/>
                  </a:lnTo>
                  <a:close/>
                </a:path>
              </a:pathLst>
            </a:custGeom>
            <a:solidFill>
              <a:srgbClr val="1C5739"/>
            </a:solidFill>
            <a:ln>
              <a:noFill/>
            </a:ln>
          </p:spPr>
          <p:txBody>
            <a:bodyPr/>
            <a:lstStyle/>
            <a:p>
              <a:endParaRPr lang="en-US"/>
            </a:p>
          </p:txBody>
        </p:sp>
        <p:sp>
          <p:nvSpPr>
            <p:cNvPr id="104" name="Google Shape;104;p14"/>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5" name="Google Shape;105;p14"/>
          <p:cNvGrpSpPr/>
          <p:nvPr/>
        </p:nvGrpSpPr>
        <p:grpSpPr>
          <a:xfrm>
            <a:off x="-1543050" y="-630548"/>
            <a:ext cx="3086100" cy="11372230"/>
            <a:chOff x="0" y="-19050"/>
            <a:chExt cx="812800" cy="2995155"/>
          </a:xfrm>
        </p:grpSpPr>
        <p:sp>
          <p:nvSpPr>
            <p:cNvPr id="106" name="Google Shape;106;p14"/>
            <p:cNvSpPr/>
            <p:nvPr/>
          </p:nvSpPr>
          <p:spPr>
            <a:xfrm>
              <a:off x="0" y="0"/>
              <a:ext cx="812800" cy="2976105"/>
            </a:xfrm>
            <a:custGeom>
              <a:avLst/>
              <a:gdLst/>
              <a:ahLst/>
              <a:cxnLst/>
              <a:rect l="l" t="t" r="r" b="b"/>
              <a:pathLst>
                <a:path w="812800" h="2976105" extrusionOk="0">
                  <a:moveTo>
                    <a:pt x="0" y="0"/>
                  </a:moveTo>
                  <a:lnTo>
                    <a:pt x="812800" y="0"/>
                  </a:lnTo>
                  <a:lnTo>
                    <a:pt x="812800" y="2976105"/>
                  </a:lnTo>
                  <a:lnTo>
                    <a:pt x="0" y="2976105"/>
                  </a:lnTo>
                  <a:close/>
                </a:path>
              </a:pathLst>
            </a:custGeom>
            <a:solidFill>
              <a:srgbClr val="1C5739"/>
            </a:solidFill>
            <a:ln>
              <a:noFill/>
            </a:ln>
          </p:spPr>
          <p:txBody>
            <a:bodyPr/>
            <a:lstStyle/>
            <a:p>
              <a:endParaRPr lang="en-US"/>
            </a:p>
          </p:txBody>
        </p:sp>
        <p:sp>
          <p:nvSpPr>
            <p:cNvPr id="107" name="Google Shape;107;p14"/>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8" name="Google Shape;108;p14"/>
          <p:cNvGrpSpPr/>
          <p:nvPr/>
        </p:nvGrpSpPr>
        <p:grpSpPr>
          <a:xfrm>
            <a:off x="12193216" y="1343117"/>
            <a:ext cx="5408984" cy="8051758"/>
            <a:chOff x="0" y="-19050"/>
            <a:chExt cx="1424588" cy="2120628"/>
          </a:xfrm>
        </p:grpSpPr>
        <p:sp>
          <p:nvSpPr>
            <p:cNvPr id="109" name="Google Shape;109;p14"/>
            <p:cNvSpPr/>
            <p:nvPr/>
          </p:nvSpPr>
          <p:spPr>
            <a:xfrm>
              <a:off x="0" y="0"/>
              <a:ext cx="1424588" cy="2101578"/>
            </a:xfrm>
            <a:custGeom>
              <a:avLst/>
              <a:gdLst/>
              <a:ahLst/>
              <a:cxnLst/>
              <a:rect l="l" t="t" r="r" b="b"/>
              <a:pathLst>
                <a:path w="1424588" h="2101578" extrusionOk="0">
                  <a:moveTo>
                    <a:pt x="0" y="0"/>
                  </a:moveTo>
                  <a:lnTo>
                    <a:pt x="1424588" y="0"/>
                  </a:lnTo>
                  <a:lnTo>
                    <a:pt x="1424588" y="2101578"/>
                  </a:lnTo>
                  <a:lnTo>
                    <a:pt x="0" y="2101578"/>
                  </a:lnTo>
                  <a:close/>
                </a:path>
              </a:pathLst>
            </a:custGeom>
            <a:solidFill>
              <a:srgbClr val="1C5739"/>
            </a:solidFill>
            <a:ln>
              <a:noFill/>
            </a:ln>
          </p:spPr>
          <p:txBody>
            <a:bodyPr/>
            <a:lstStyle/>
            <a:p>
              <a:endParaRPr lang="en-US"/>
            </a:p>
          </p:txBody>
        </p:sp>
        <p:sp>
          <p:nvSpPr>
            <p:cNvPr id="110" name="Google Shape;110;p14"/>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12" name="Google Shape;112;p14"/>
          <p:cNvSpPr/>
          <p:nvPr/>
        </p:nvSpPr>
        <p:spPr>
          <a:xfrm>
            <a:off x="9168304" y="-93776"/>
            <a:ext cx="9119696" cy="10380776"/>
          </a:xfrm>
          <a:custGeom>
            <a:avLst/>
            <a:gdLst/>
            <a:ahLst/>
            <a:cxnLst/>
            <a:rect l="l" t="t" r="r" b="b"/>
            <a:pathLst>
              <a:path w="7214146" h="4260855" extrusionOk="0">
                <a:moveTo>
                  <a:pt x="0" y="0"/>
                </a:moveTo>
                <a:lnTo>
                  <a:pt x="7214146" y="0"/>
                </a:lnTo>
                <a:lnTo>
                  <a:pt x="7214146" y="4260855"/>
                </a:lnTo>
                <a:lnTo>
                  <a:pt x="0" y="4260855"/>
                </a:lnTo>
                <a:lnTo>
                  <a:pt x="0" y="0"/>
                </a:lnTo>
                <a:close/>
              </a:path>
            </a:pathLst>
          </a:custGeom>
          <a:blipFill rotWithShape="1">
            <a:blip r:embed="rId3">
              <a:alphaModFix/>
            </a:blip>
            <a:stretch>
              <a:fillRect/>
            </a:stretch>
          </a:blipFill>
          <a:ln>
            <a:noFill/>
          </a:ln>
        </p:spPr>
        <p:txBody>
          <a:bodyPr/>
          <a:lstStyle/>
          <a:p>
            <a:endParaRPr lang="en-US"/>
          </a:p>
        </p:txBody>
      </p:sp>
      <p:sp>
        <p:nvSpPr>
          <p:cNvPr id="113" name="Google Shape;113;p14"/>
          <p:cNvSpPr txBox="1"/>
          <p:nvPr/>
        </p:nvSpPr>
        <p:spPr>
          <a:xfrm>
            <a:off x="4168179" y="1127995"/>
            <a:ext cx="5661991" cy="1439372"/>
          </a:xfrm>
          <a:prstGeom prst="rect">
            <a:avLst/>
          </a:prstGeom>
          <a:noFill/>
          <a:ln>
            <a:noFill/>
          </a:ln>
        </p:spPr>
        <p:txBody>
          <a:bodyPr spcFirstLastPara="1" wrap="square" lIns="0" tIns="0" rIns="0" bIns="0" anchor="t" anchorCtr="0">
            <a:spAutoFit/>
          </a:bodyPr>
          <a:lstStyle/>
          <a:p>
            <a:pPr marL="0" marR="0" lvl="0" indent="0" algn="l" rtl="0">
              <a:lnSpc>
                <a:spcPct val="138002"/>
              </a:lnSpc>
              <a:spcBef>
                <a:spcPts val="0"/>
              </a:spcBef>
              <a:spcAft>
                <a:spcPts val="0"/>
              </a:spcAft>
              <a:buNone/>
            </a:pPr>
            <a:r>
              <a:rPr lang="en-US" sz="7868" b="0" i="0" u="none" strike="noStrike" cap="none" dirty="0">
                <a:solidFill>
                  <a:srgbClr val="231F20"/>
                </a:solidFill>
                <a:latin typeface="Arial"/>
                <a:ea typeface="Arial"/>
                <a:cs typeface="Arial"/>
                <a:sym typeface="Arial"/>
              </a:rPr>
              <a:t>Content</a:t>
            </a:r>
            <a:endParaRPr dirty="0"/>
          </a:p>
        </p:txBody>
      </p:sp>
      <p:sp>
        <p:nvSpPr>
          <p:cNvPr id="114" name="Google Shape;114;p14"/>
          <p:cNvSpPr txBox="1"/>
          <p:nvPr/>
        </p:nvSpPr>
        <p:spPr>
          <a:xfrm>
            <a:off x="2867403" y="3147177"/>
            <a:ext cx="937219" cy="71437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0" i="0" u="none" strike="noStrike" cap="none">
                <a:solidFill>
                  <a:srgbClr val="FFFFFF"/>
                </a:solidFill>
                <a:latin typeface="Arial"/>
                <a:ea typeface="Arial"/>
                <a:cs typeface="Arial"/>
                <a:sym typeface="Arial"/>
              </a:rPr>
              <a:t>01</a:t>
            </a:r>
            <a:endParaRPr/>
          </a:p>
        </p:txBody>
      </p:sp>
      <p:sp>
        <p:nvSpPr>
          <p:cNvPr id="115" name="Google Shape;115;p14"/>
          <p:cNvSpPr txBox="1"/>
          <p:nvPr/>
        </p:nvSpPr>
        <p:spPr>
          <a:xfrm>
            <a:off x="2867403" y="3944296"/>
            <a:ext cx="937219" cy="71437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0" i="0" u="none" strike="noStrike" cap="none">
                <a:solidFill>
                  <a:srgbClr val="FFFFFF"/>
                </a:solidFill>
                <a:latin typeface="Arial"/>
                <a:ea typeface="Arial"/>
                <a:cs typeface="Arial"/>
                <a:sym typeface="Arial"/>
              </a:rPr>
              <a:t>02</a:t>
            </a:r>
            <a:endParaRPr/>
          </a:p>
        </p:txBody>
      </p:sp>
      <p:sp>
        <p:nvSpPr>
          <p:cNvPr id="116" name="Google Shape;116;p14"/>
          <p:cNvSpPr txBox="1"/>
          <p:nvPr/>
        </p:nvSpPr>
        <p:spPr>
          <a:xfrm>
            <a:off x="2867403" y="4825453"/>
            <a:ext cx="937219" cy="71437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0" i="0" u="none" strike="noStrike" cap="none">
                <a:solidFill>
                  <a:srgbClr val="FFFFFF"/>
                </a:solidFill>
                <a:latin typeface="Arial"/>
                <a:ea typeface="Arial"/>
                <a:cs typeface="Arial"/>
                <a:sym typeface="Arial"/>
              </a:rPr>
              <a:t>03</a:t>
            </a:r>
            <a:endParaRPr/>
          </a:p>
        </p:txBody>
      </p:sp>
      <p:sp>
        <p:nvSpPr>
          <p:cNvPr id="117" name="Google Shape;117;p14"/>
          <p:cNvSpPr txBox="1"/>
          <p:nvPr/>
        </p:nvSpPr>
        <p:spPr>
          <a:xfrm>
            <a:off x="2867403" y="5622572"/>
            <a:ext cx="937219" cy="71437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0" i="0" u="none" strike="noStrike" cap="none">
                <a:solidFill>
                  <a:srgbClr val="FFFFFF"/>
                </a:solidFill>
                <a:latin typeface="Arial"/>
                <a:ea typeface="Arial"/>
                <a:cs typeface="Arial"/>
                <a:sym typeface="Arial"/>
              </a:rPr>
              <a:t>04</a:t>
            </a:r>
            <a:endParaRPr/>
          </a:p>
        </p:txBody>
      </p:sp>
      <p:sp>
        <p:nvSpPr>
          <p:cNvPr id="118" name="Google Shape;118;p14"/>
          <p:cNvSpPr txBox="1"/>
          <p:nvPr/>
        </p:nvSpPr>
        <p:spPr>
          <a:xfrm>
            <a:off x="2887004" y="6414949"/>
            <a:ext cx="937219" cy="71437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0" i="0" u="none" strike="noStrike" cap="none">
                <a:solidFill>
                  <a:srgbClr val="FFFFFF"/>
                </a:solidFill>
                <a:latin typeface="Arial"/>
                <a:ea typeface="Arial"/>
                <a:cs typeface="Arial"/>
                <a:sym typeface="Arial"/>
              </a:rPr>
              <a:t>05</a:t>
            </a:r>
            <a:endParaRPr/>
          </a:p>
        </p:txBody>
      </p:sp>
      <p:sp>
        <p:nvSpPr>
          <p:cNvPr id="119" name="Google Shape;119;p14"/>
          <p:cNvSpPr txBox="1"/>
          <p:nvPr/>
        </p:nvSpPr>
        <p:spPr>
          <a:xfrm>
            <a:off x="2887004" y="7245913"/>
            <a:ext cx="937219" cy="71437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0" i="0" u="none" strike="noStrike" cap="none">
                <a:solidFill>
                  <a:srgbClr val="FFFFFF"/>
                </a:solidFill>
                <a:latin typeface="Arial"/>
                <a:ea typeface="Arial"/>
                <a:cs typeface="Arial"/>
                <a:sym typeface="Arial"/>
              </a:rPr>
              <a:t>06</a:t>
            </a:r>
            <a:endParaRPr/>
          </a:p>
        </p:txBody>
      </p:sp>
      <p:sp>
        <p:nvSpPr>
          <p:cNvPr id="120" name="Google Shape;120;p14"/>
          <p:cNvSpPr txBox="1"/>
          <p:nvPr/>
        </p:nvSpPr>
        <p:spPr>
          <a:xfrm>
            <a:off x="4267888" y="3144652"/>
            <a:ext cx="5790503" cy="764505"/>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3600" b="0" i="0" u="none" strike="noStrike" cap="none" dirty="0">
                <a:solidFill>
                  <a:srgbClr val="231F20"/>
                </a:solidFill>
                <a:latin typeface="Arial"/>
                <a:ea typeface="Arial"/>
                <a:cs typeface="Arial"/>
                <a:sym typeface="Arial"/>
              </a:rPr>
              <a:t>Problem Statement</a:t>
            </a:r>
            <a:endParaRPr sz="3600" dirty="0"/>
          </a:p>
        </p:txBody>
      </p:sp>
      <p:sp>
        <p:nvSpPr>
          <p:cNvPr id="121" name="Google Shape;121;p14"/>
          <p:cNvSpPr txBox="1"/>
          <p:nvPr/>
        </p:nvSpPr>
        <p:spPr>
          <a:xfrm>
            <a:off x="4287212" y="3973398"/>
            <a:ext cx="6076629" cy="764505"/>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3600" b="0" i="0" u="none" strike="noStrike" cap="none" dirty="0">
                <a:solidFill>
                  <a:srgbClr val="231F20"/>
                </a:solidFill>
                <a:latin typeface="Arial"/>
                <a:ea typeface="Arial"/>
                <a:cs typeface="Arial"/>
                <a:sym typeface="Arial"/>
              </a:rPr>
              <a:t>Our Solution</a:t>
            </a:r>
            <a:endParaRPr sz="3600" dirty="0"/>
          </a:p>
        </p:txBody>
      </p:sp>
      <p:sp>
        <p:nvSpPr>
          <p:cNvPr id="122" name="Google Shape;122;p14"/>
          <p:cNvSpPr txBox="1"/>
          <p:nvPr/>
        </p:nvSpPr>
        <p:spPr>
          <a:xfrm>
            <a:off x="4355804" y="4858474"/>
            <a:ext cx="5790503" cy="764505"/>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3600" b="0" i="0" u="none" strike="noStrike" cap="none">
                <a:solidFill>
                  <a:srgbClr val="231F20"/>
                </a:solidFill>
                <a:latin typeface="Arial"/>
                <a:ea typeface="Arial"/>
                <a:cs typeface="Arial"/>
                <a:sym typeface="Arial"/>
              </a:rPr>
              <a:t>Method &amp; Setup</a:t>
            </a:r>
            <a:endParaRPr sz="3600"/>
          </a:p>
        </p:txBody>
      </p:sp>
      <p:sp>
        <p:nvSpPr>
          <p:cNvPr id="123" name="Google Shape;123;p14"/>
          <p:cNvSpPr txBox="1"/>
          <p:nvPr/>
        </p:nvSpPr>
        <p:spPr>
          <a:xfrm>
            <a:off x="4355804" y="5652692"/>
            <a:ext cx="6076629" cy="764505"/>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3600" b="0" i="0" u="none" strike="noStrike" cap="none">
                <a:solidFill>
                  <a:srgbClr val="231F20"/>
                </a:solidFill>
                <a:latin typeface="Arial"/>
                <a:ea typeface="Arial"/>
                <a:cs typeface="Arial"/>
                <a:sym typeface="Arial"/>
              </a:rPr>
              <a:t>Working</a:t>
            </a:r>
            <a:endParaRPr sz="3600"/>
          </a:p>
        </p:txBody>
      </p:sp>
      <p:sp>
        <p:nvSpPr>
          <p:cNvPr id="124" name="Google Shape;124;p14"/>
          <p:cNvSpPr txBox="1"/>
          <p:nvPr/>
        </p:nvSpPr>
        <p:spPr>
          <a:xfrm>
            <a:off x="4355804" y="6453536"/>
            <a:ext cx="6076629" cy="764505"/>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3600" b="0" i="0" u="none" strike="noStrike" cap="none">
                <a:solidFill>
                  <a:srgbClr val="231F20"/>
                </a:solidFill>
                <a:latin typeface="Arial"/>
                <a:ea typeface="Arial"/>
                <a:cs typeface="Arial"/>
                <a:sym typeface="Arial"/>
              </a:rPr>
              <a:t>Our clients</a:t>
            </a:r>
            <a:endParaRPr sz="3600"/>
          </a:p>
        </p:txBody>
      </p:sp>
      <p:sp>
        <p:nvSpPr>
          <p:cNvPr id="125" name="Google Shape;125;p14"/>
          <p:cNvSpPr txBox="1"/>
          <p:nvPr/>
        </p:nvSpPr>
        <p:spPr>
          <a:xfrm>
            <a:off x="4321237" y="7331986"/>
            <a:ext cx="5790503" cy="764505"/>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3600" b="0" i="0" u="none" strike="noStrike" cap="none">
                <a:solidFill>
                  <a:srgbClr val="231F20"/>
                </a:solidFill>
                <a:latin typeface="Arial"/>
                <a:ea typeface="Arial"/>
                <a:cs typeface="Arial"/>
                <a:sym typeface="Arial"/>
              </a:rPr>
              <a:t>Future Scope</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224"/>
        <p:cNvGrpSpPr/>
        <p:nvPr/>
      </p:nvGrpSpPr>
      <p:grpSpPr>
        <a:xfrm>
          <a:off x="0" y="0"/>
          <a:ext cx="0" cy="0"/>
          <a:chOff x="0" y="0"/>
          <a:chExt cx="0" cy="0"/>
        </a:xfrm>
      </p:grpSpPr>
      <p:grpSp>
        <p:nvGrpSpPr>
          <p:cNvPr id="225" name="Google Shape;225;p21"/>
          <p:cNvGrpSpPr/>
          <p:nvPr/>
        </p:nvGrpSpPr>
        <p:grpSpPr>
          <a:xfrm>
            <a:off x="4" y="-357617"/>
            <a:ext cx="18287996" cy="3158430"/>
            <a:chOff x="0" y="-19050"/>
            <a:chExt cx="4816592" cy="831850"/>
          </a:xfrm>
        </p:grpSpPr>
        <p:sp>
          <p:nvSpPr>
            <p:cNvPr id="226" name="Google Shape;226;p21"/>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227" name="Google Shape;227;p21"/>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30" name="Google Shape;230;p21"/>
          <p:cNvSpPr txBox="1"/>
          <p:nvPr/>
        </p:nvSpPr>
        <p:spPr>
          <a:xfrm>
            <a:off x="6553334" y="0"/>
            <a:ext cx="4554736" cy="2843855"/>
          </a:xfrm>
          <a:prstGeom prst="rect">
            <a:avLst/>
          </a:prstGeom>
          <a:noFill/>
          <a:ln>
            <a:noFill/>
          </a:ln>
        </p:spPr>
        <p:txBody>
          <a:bodyPr spcFirstLastPara="1" wrap="square" lIns="0" tIns="0" rIns="0" bIns="0" anchor="t" anchorCtr="0">
            <a:spAutoFit/>
          </a:bodyPr>
          <a:lstStyle/>
          <a:p>
            <a:pPr marL="0" marR="0" lvl="0" indent="0" algn="ctr" rtl="0">
              <a:lnSpc>
                <a:spcPct val="105000"/>
              </a:lnSpc>
              <a:spcBef>
                <a:spcPts val="0"/>
              </a:spcBef>
              <a:spcAft>
                <a:spcPts val="0"/>
              </a:spcAft>
              <a:buNone/>
            </a:pPr>
            <a:r>
              <a:rPr lang="en-US" sz="8800" b="0" i="0" u="none" strike="noStrike" cap="none" dirty="0">
                <a:solidFill>
                  <a:srgbClr val="FDFBFB"/>
                </a:solidFill>
                <a:latin typeface="Arial"/>
                <a:ea typeface="Arial"/>
                <a:cs typeface="Arial"/>
                <a:sym typeface="Arial"/>
              </a:rPr>
              <a:t>Urban Areas</a:t>
            </a:r>
            <a:endParaRPr sz="8800" dirty="0"/>
          </a:p>
        </p:txBody>
      </p:sp>
      <p:grpSp>
        <p:nvGrpSpPr>
          <p:cNvPr id="231" name="Google Shape;231;p21"/>
          <p:cNvGrpSpPr/>
          <p:nvPr/>
        </p:nvGrpSpPr>
        <p:grpSpPr>
          <a:xfrm>
            <a:off x="1028700" y="-190526"/>
            <a:ext cx="14908360" cy="8234485"/>
            <a:chOff x="0" y="-1738817"/>
            <a:chExt cx="19877813" cy="10979314"/>
          </a:xfrm>
        </p:grpSpPr>
        <p:sp>
          <p:nvSpPr>
            <p:cNvPr id="232" name="Google Shape;232;p21"/>
            <p:cNvSpPr txBox="1"/>
            <p:nvPr/>
          </p:nvSpPr>
          <p:spPr>
            <a:xfrm>
              <a:off x="2547740" y="-1738817"/>
              <a:ext cx="7391167" cy="1373245"/>
            </a:xfrm>
            <a:prstGeom prst="rect">
              <a:avLst/>
            </a:prstGeom>
            <a:noFill/>
            <a:ln>
              <a:noFill/>
            </a:ln>
          </p:spPr>
          <p:txBody>
            <a:bodyPr spcFirstLastPara="1" wrap="square" lIns="0" tIns="0" rIns="0" bIns="0" anchor="t" anchorCtr="0">
              <a:spAutoFit/>
            </a:bodyPr>
            <a:lstStyle/>
            <a:p>
              <a:pPr marL="0" marR="0" lvl="0" indent="0" algn="l" rtl="0">
                <a:lnSpc>
                  <a:spcPct val="423999"/>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3" name="Google Shape;233;p21"/>
            <p:cNvSpPr txBox="1"/>
            <p:nvPr/>
          </p:nvSpPr>
          <p:spPr>
            <a:xfrm>
              <a:off x="702325" y="1592378"/>
              <a:ext cx="4931546" cy="824434"/>
            </a:xfrm>
            <a:prstGeom prst="rect">
              <a:avLst/>
            </a:prstGeom>
            <a:noFill/>
            <a:ln>
              <a:noFill/>
            </a:ln>
          </p:spPr>
          <p:txBody>
            <a:bodyPr spcFirstLastPara="1" wrap="square" lIns="0" tIns="0" rIns="0" bIns="0" anchor="t" anchorCtr="0">
              <a:spAutoFit/>
            </a:bodyPr>
            <a:lstStyle/>
            <a:p>
              <a:pPr marL="0" marR="0" lvl="0" indent="0" algn="ctr" rtl="0">
                <a:lnSpc>
                  <a:spcPct val="260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4" name="Google Shape;234;p21"/>
            <p:cNvSpPr txBox="1"/>
            <p:nvPr/>
          </p:nvSpPr>
          <p:spPr>
            <a:xfrm>
              <a:off x="0" y="3376555"/>
              <a:ext cx="19877813" cy="5863942"/>
            </a:xfrm>
            <a:prstGeom prst="rect">
              <a:avLst/>
            </a:prstGeom>
            <a:noFill/>
            <a:ln>
              <a:noFill/>
            </a:ln>
          </p:spPr>
          <p:txBody>
            <a:bodyPr spcFirstLastPara="1" wrap="square" lIns="0" tIns="0" rIns="0" bIns="0" anchor="t" anchorCtr="0">
              <a:spAutoFit/>
            </a:bodyPr>
            <a:lstStyle/>
            <a:p>
              <a:pPr marL="791441" marR="0" lvl="1" indent="-395719" algn="l" rtl="0">
                <a:lnSpc>
                  <a:spcPct val="105020"/>
                </a:lnSpc>
                <a:spcBef>
                  <a:spcPts val="0"/>
                </a:spcBef>
                <a:spcAft>
                  <a:spcPts val="0"/>
                </a:spcAft>
                <a:buClr>
                  <a:srgbClr val="231F20"/>
                </a:buClr>
                <a:buSzPts val="3665"/>
                <a:buFont typeface="Arial"/>
                <a:buChar char="•"/>
              </a:pPr>
              <a:r>
                <a:rPr lang="en-US" sz="3665" b="0" i="0" u="none" strike="noStrike" cap="none" dirty="0">
                  <a:solidFill>
                    <a:srgbClr val="231F20"/>
                  </a:solidFill>
                  <a:latin typeface="Arial"/>
                  <a:ea typeface="Arial"/>
                  <a:cs typeface="Arial"/>
                  <a:sym typeface="Arial"/>
                </a:rPr>
                <a:t>Convenience, water conservation and efficient water usage, optimal growth </a:t>
              </a:r>
              <a:endParaRPr dirty="0"/>
            </a:p>
            <a:p>
              <a:pPr marL="0" marR="0" lvl="0" indent="0" algn="l" rtl="0">
                <a:lnSpc>
                  <a:spcPct val="105020"/>
                </a:lnSpc>
                <a:spcBef>
                  <a:spcPts val="0"/>
                </a:spcBef>
                <a:spcAft>
                  <a:spcPts val="0"/>
                </a:spcAft>
                <a:buNone/>
              </a:pPr>
              <a:endParaRPr sz="3665" b="0" i="0" u="none" strike="noStrike" cap="none" dirty="0">
                <a:solidFill>
                  <a:srgbClr val="231F20"/>
                </a:solidFill>
                <a:latin typeface="Arial"/>
                <a:ea typeface="Arial"/>
                <a:cs typeface="Arial"/>
                <a:sym typeface="Arial"/>
              </a:endParaRPr>
            </a:p>
            <a:p>
              <a:pPr marL="791441" marR="0" lvl="1" indent="-395719" algn="l" rtl="0">
                <a:lnSpc>
                  <a:spcPct val="105020"/>
                </a:lnSpc>
                <a:spcBef>
                  <a:spcPts val="0"/>
                </a:spcBef>
                <a:spcAft>
                  <a:spcPts val="0"/>
                </a:spcAft>
                <a:buClr>
                  <a:srgbClr val="231F20"/>
                </a:buClr>
                <a:buSzPts val="3665"/>
                <a:buFont typeface="Arial"/>
                <a:buChar char="•"/>
              </a:pPr>
              <a:r>
                <a:rPr lang="en-US" sz="3665" b="0" i="0" u="none" strike="noStrike" cap="none" dirty="0">
                  <a:solidFill>
                    <a:srgbClr val="231F20"/>
                  </a:solidFill>
                  <a:latin typeface="Arial"/>
                  <a:ea typeface="Arial"/>
                  <a:cs typeface="Arial"/>
                  <a:sym typeface="Arial"/>
                </a:rPr>
                <a:t>Remote control and monitoring, reduced </a:t>
              </a:r>
              <a:r>
                <a:rPr lang="en-US" sz="3665" b="0" i="0" u="none" strike="noStrike" cap="none" dirty="0" err="1">
                  <a:solidFill>
                    <a:srgbClr val="231F20"/>
                  </a:solidFill>
                  <a:latin typeface="Arial"/>
                  <a:ea typeface="Arial"/>
                  <a:cs typeface="Arial"/>
                  <a:sym typeface="Arial"/>
                </a:rPr>
                <a:t>labour</a:t>
              </a:r>
              <a:r>
                <a:rPr lang="en-US" sz="3665" b="0" i="0" u="none" strike="noStrike" cap="none" dirty="0">
                  <a:solidFill>
                    <a:srgbClr val="231F20"/>
                  </a:solidFill>
                  <a:latin typeface="Arial"/>
                  <a:ea typeface="Arial"/>
                  <a:cs typeface="Arial"/>
                  <a:sym typeface="Arial"/>
                </a:rPr>
                <a:t>, reduced risk of plant stress</a:t>
              </a:r>
              <a:endParaRPr dirty="0"/>
            </a:p>
            <a:p>
              <a:pPr marL="0" marR="0" lvl="0" indent="0" algn="l" rtl="0">
                <a:lnSpc>
                  <a:spcPct val="105020"/>
                </a:lnSpc>
                <a:spcBef>
                  <a:spcPts val="0"/>
                </a:spcBef>
                <a:spcAft>
                  <a:spcPts val="0"/>
                </a:spcAft>
                <a:buNone/>
              </a:pPr>
              <a:endParaRPr sz="3665" b="0" i="0" u="none" strike="noStrike" cap="none" dirty="0">
                <a:solidFill>
                  <a:srgbClr val="231F20"/>
                </a:solidFill>
                <a:latin typeface="Arial"/>
                <a:ea typeface="Arial"/>
                <a:cs typeface="Arial"/>
                <a:sym typeface="Arial"/>
              </a:endParaRPr>
            </a:p>
            <a:p>
              <a:pPr marL="791441" marR="0" lvl="1" indent="-395719" algn="l" rtl="0">
                <a:lnSpc>
                  <a:spcPct val="105020"/>
                </a:lnSpc>
                <a:spcBef>
                  <a:spcPts val="0"/>
                </a:spcBef>
                <a:spcAft>
                  <a:spcPts val="0"/>
                </a:spcAft>
                <a:buClr>
                  <a:srgbClr val="231F20"/>
                </a:buClr>
                <a:buSzPts val="3665"/>
                <a:buFont typeface="Arial"/>
                <a:buChar char="•"/>
              </a:pPr>
              <a:r>
                <a:rPr lang="en-US" sz="3665" b="0" i="0" u="none" strike="noStrike" cap="none" dirty="0">
                  <a:solidFill>
                    <a:srgbClr val="231F20"/>
                  </a:solidFill>
                  <a:latin typeface="Arial"/>
                  <a:ea typeface="Arial"/>
                  <a:cs typeface="Arial"/>
                  <a:sym typeface="Arial"/>
                </a:rPr>
                <a:t>Implement fully automated watering schedules that require minimal user intervention, ensuring plants receive the right amount of water without residents' active involvement.</a:t>
              </a:r>
              <a:endParaRPr dirty="0"/>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238"/>
        <p:cNvGrpSpPr/>
        <p:nvPr/>
      </p:nvGrpSpPr>
      <p:grpSpPr>
        <a:xfrm>
          <a:off x="0" y="0"/>
          <a:ext cx="0" cy="0"/>
          <a:chOff x="0" y="0"/>
          <a:chExt cx="0" cy="0"/>
        </a:xfrm>
      </p:grpSpPr>
      <p:grpSp>
        <p:nvGrpSpPr>
          <p:cNvPr id="239" name="Google Shape;239;p22"/>
          <p:cNvGrpSpPr/>
          <p:nvPr/>
        </p:nvGrpSpPr>
        <p:grpSpPr>
          <a:xfrm>
            <a:off x="0" y="-105034"/>
            <a:ext cx="18287996" cy="3234546"/>
            <a:chOff x="0" y="-39097"/>
            <a:chExt cx="4816592" cy="851897"/>
          </a:xfrm>
        </p:grpSpPr>
        <p:sp>
          <p:nvSpPr>
            <p:cNvPr id="240" name="Google Shape;240;p22"/>
            <p:cNvSpPr/>
            <p:nvPr/>
          </p:nvSpPr>
          <p:spPr>
            <a:xfrm>
              <a:off x="0" y="-39097"/>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241" name="Google Shape;241;p22"/>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4" name="Google Shape;244;p22"/>
          <p:cNvSpPr txBox="1"/>
          <p:nvPr/>
        </p:nvSpPr>
        <p:spPr>
          <a:xfrm>
            <a:off x="6684319" y="336362"/>
            <a:ext cx="4231719" cy="2843855"/>
          </a:xfrm>
          <a:prstGeom prst="rect">
            <a:avLst/>
          </a:prstGeom>
          <a:noFill/>
          <a:ln>
            <a:noFill/>
          </a:ln>
        </p:spPr>
        <p:txBody>
          <a:bodyPr spcFirstLastPara="1" wrap="square" lIns="0" tIns="0" rIns="0" bIns="0" anchor="t" anchorCtr="0">
            <a:spAutoFit/>
          </a:bodyPr>
          <a:lstStyle/>
          <a:p>
            <a:pPr marL="0" marR="0" lvl="0" indent="0" algn="ctr" rtl="0">
              <a:lnSpc>
                <a:spcPct val="105000"/>
              </a:lnSpc>
              <a:spcBef>
                <a:spcPts val="0"/>
              </a:spcBef>
              <a:spcAft>
                <a:spcPts val="0"/>
              </a:spcAft>
              <a:buNone/>
            </a:pPr>
            <a:r>
              <a:rPr lang="en-US" sz="8800" b="0" i="0" u="none" strike="noStrike" cap="none" dirty="0">
                <a:solidFill>
                  <a:srgbClr val="FDFBFB"/>
                </a:solidFill>
                <a:latin typeface="Arial"/>
                <a:ea typeface="Arial"/>
                <a:cs typeface="Arial"/>
                <a:sym typeface="Arial"/>
              </a:rPr>
              <a:t>Rural Areas</a:t>
            </a:r>
            <a:endParaRPr sz="8800" dirty="0"/>
          </a:p>
        </p:txBody>
      </p:sp>
      <p:grpSp>
        <p:nvGrpSpPr>
          <p:cNvPr id="245" name="Google Shape;245;p22"/>
          <p:cNvGrpSpPr/>
          <p:nvPr/>
        </p:nvGrpSpPr>
        <p:grpSpPr>
          <a:xfrm>
            <a:off x="1345998" y="3700874"/>
            <a:ext cx="14908360" cy="5566850"/>
            <a:chOff x="-2320136" y="95250"/>
            <a:chExt cx="19877813" cy="7422467"/>
          </a:xfrm>
        </p:grpSpPr>
        <p:sp>
          <p:nvSpPr>
            <p:cNvPr id="246" name="Google Shape;246;p22"/>
            <p:cNvSpPr txBox="1"/>
            <p:nvPr/>
          </p:nvSpPr>
          <p:spPr>
            <a:xfrm>
              <a:off x="702325" y="95250"/>
              <a:ext cx="7391167" cy="1373245"/>
            </a:xfrm>
            <a:prstGeom prst="rect">
              <a:avLst/>
            </a:prstGeom>
            <a:noFill/>
            <a:ln>
              <a:noFill/>
            </a:ln>
          </p:spPr>
          <p:txBody>
            <a:bodyPr spcFirstLastPara="1" wrap="square" lIns="0" tIns="0" rIns="0" bIns="0" anchor="t" anchorCtr="0">
              <a:spAutoFit/>
            </a:bodyPr>
            <a:lstStyle/>
            <a:p>
              <a:pPr marL="0" marR="0" lvl="0" indent="0" algn="l" rtl="0">
                <a:lnSpc>
                  <a:spcPct val="423999"/>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7" name="Google Shape;247;p22"/>
            <p:cNvSpPr txBox="1"/>
            <p:nvPr/>
          </p:nvSpPr>
          <p:spPr>
            <a:xfrm>
              <a:off x="702325" y="1592378"/>
              <a:ext cx="4931546" cy="824434"/>
            </a:xfrm>
            <a:prstGeom prst="rect">
              <a:avLst/>
            </a:prstGeom>
            <a:noFill/>
            <a:ln>
              <a:noFill/>
            </a:ln>
          </p:spPr>
          <p:txBody>
            <a:bodyPr spcFirstLastPara="1" wrap="square" lIns="0" tIns="0" rIns="0" bIns="0" anchor="t" anchorCtr="0">
              <a:spAutoFit/>
            </a:bodyPr>
            <a:lstStyle/>
            <a:p>
              <a:pPr marL="0" marR="0" lvl="0" indent="0" algn="ctr" rtl="0">
                <a:lnSpc>
                  <a:spcPct val="260944"/>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48" name="Google Shape;248;p22"/>
            <p:cNvSpPr txBox="1"/>
            <p:nvPr/>
          </p:nvSpPr>
          <p:spPr>
            <a:xfrm>
              <a:off x="-2320136" y="360785"/>
              <a:ext cx="19877813" cy="7156932"/>
            </a:xfrm>
            <a:prstGeom prst="rect">
              <a:avLst/>
            </a:prstGeom>
            <a:noFill/>
            <a:ln>
              <a:noFill/>
            </a:ln>
          </p:spPr>
          <p:txBody>
            <a:bodyPr spcFirstLastPara="1" wrap="square" lIns="0" tIns="0" rIns="0" bIns="0" anchor="t" anchorCtr="0">
              <a:spAutoFit/>
            </a:bodyPr>
            <a:lstStyle/>
            <a:p>
              <a:pPr marL="791441" marR="0" lvl="1" indent="-395719" algn="l" rtl="0">
                <a:lnSpc>
                  <a:spcPct val="105020"/>
                </a:lnSpc>
                <a:spcBef>
                  <a:spcPts val="0"/>
                </a:spcBef>
                <a:spcAft>
                  <a:spcPts val="0"/>
                </a:spcAft>
                <a:buClr>
                  <a:srgbClr val="231F20"/>
                </a:buClr>
                <a:buSzPts val="3665"/>
                <a:buFont typeface="Arial"/>
                <a:buChar char="•"/>
              </a:pPr>
              <a:r>
                <a:rPr lang="en-US" sz="3665" b="0" i="0" u="none" strike="noStrike" cap="none" dirty="0">
                  <a:solidFill>
                    <a:srgbClr val="231F20"/>
                  </a:solidFill>
                  <a:latin typeface="Arial"/>
                  <a:ea typeface="Arial"/>
                  <a:cs typeface="Arial"/>
                  <a:sym typeface="Arial"/>
                </a:rPr>
                <a:t>Smart irrigation systems help reduce water wastage, and capital spent on water. Moreover, they are also a one time investment.</a:t>
              </a:r>
              <a:endParaRPr dirty="0"/>
            </a:p>
            <a:p>
              <a:pPr marL="791441" marR="0" lvl="1" indent="-162992" algn="l" rtl="0">
                <a:lnSpc>
                  <a:spcPct val="105020"/>
                </a:lnSpc>
                <a:spcBef>
                  <a:spcPts val="0"/>
                </a:spcBef>
                <a:spcAft>
                  <a:spcPts val="0"/>
                </a:spcAft>
                <a:buClr>
                  <a:schemeClr val="dk1"/>
                </a:buClr>
                <a:buSzPts val="3665"/>
                <a:buFont typeface="Arial"/>
                <a:buNone/>
              </a:pPr>
              <a:endParaRPr sz="3665" b="0" i="0" u="none" strike="noStrike" cap="none" dirty="0">
                <a:solidFill>
                  <a:srgbClr val="231F20"/>
                </a:solidFill>
                <a:latin typeface="Arial"/>
                <a:ea typeface="Arial"/>
                <a:cs typeface="Arial"/>
                <a:sym typeface="Arial"/>
              </a:endParaRPr>
            </a:p>
            <a:p>
              <a:pPr marL="791441" marR="0" lvl="1" indent="-395719" algn="l" rtl="0">
                <a:lnSpc>
                  <a:spcPct val="105020"/>
                </a:lnSpc>
                <a:spcBef>
                  <a:spcPts val="0"/>
                </a:spcBef>
                <a:spcAft>
                  <a:spcPts val="0"/>
                </a:spcAft>
                <a:buClr>
                  <a:srgbClr val="231F20"/>
                </a:buClr>
                <a:buSzPts val="3665"/>
                <a:buFont typeface="Arial"/>
                <a:buChar char="•"/>
              </a:pPr>
              <a:r>
                <a:rPr lang="en-US" sz="3665" b="0" i="0" u="none" strike="noStrike" cap="none" dirty="0">
                  <a:solidFill>
                    <a:srgbClr val="231F20"/>
                  </a:solidFill>
                  <a:latin typeface="Arial"/>
                  <a:ea typeface="Arial"/>
                  <a:cs typeface="Arial"/>
                  <a:sym typeface="Arial"/>
                </a:rPr>
                <a:t>Rural areas have different landscapes, and in each area requirements of crops vary.</a:t>
              </a:r>
              <a:endParaRPr dirty="0"/>
            </a:p>
            <a:p>
              <a:pPr marL="0" marR="0" lvl="0" indent="0" algn="l" rtl="0">
                <a:lnSpc>
                  <a:spcPct val="105020"/>
                </a:lnSpc>
                <a:spcBef>
                  <a:spcPts val="0"/>
                </a:spcBef>
                <a:spcAft>
                  <a:spcPts val="0"/>
                </a:spcAft>
                <a:buNone/>
              </a:pPr>
              <a:endParaRPr sz="3665" b="0" i="0" u="none" strike="noStrike" cap="none" dirty="0">
                <a:solidFill>
                  <a:srgbClr val="231F20"/>
                </a:solidFill>
                <a:latin typeface="Arial"/>
                <a:ea typeface="Arial"/>
                <a:cs typeface="Arial"/>
                <a:sym typeface="Arial"/>
              </a:endParaRPr>
            </a:p>
            <a:p>
              <a:pPr marL="791441" marR="0" lvl="1" indent="-395719" algn="l" rtl="0">
                <a:lnSpc>
                  <a:spcPct val="105020"/>
                </a:lnSpc>
                <a:spcBef>
                  <a:spcPts val="0"/>
                </a:spcBef>
                <a:spcAft>
                  <a:spcPts val="0"/>
                </a:spcAft>
                <a:buClr>
                  <a:srgbClr val="231F20"/>
                </a:buClr>
                <a:buSzPts val="3665"/>
                <a:buFont typeface="Arial"/>
                <a:buChar char="•"/>
              </a:pPr>
              <a:r>
                <a:rPr lang="en-US" sz="3665" b="0" i="0" u="none" strike="noStrike" cap="none" dirty="0">
                  <a:solidFill>
                    <a:srgbClr val="231F20"/>
                  </a:solidFill>
                  <a:latin typeface="Arial"/>
                  <a:ea typeface="Arial"/>
                  <a:cs typeface="Arial"/>
                  <a:sym typeface="Arial"/>
                </a:rPr>
                <a:t>It aims to provide efficient, cost-effective, and accessible solutions that empower rural farmers to optimize their operations while addressing the specific challenges of rural agriculture.</a:t>
              </a:r>
              <a:endParaRPr dirty="0"/>
            </a:p>
            <a:p>
              <a:pPr marL="0" marR="0" lvl="0" indent="0" algn="l" rtl="0">
                <a:lnSpc>
                  <a:spcPct val="105020"/>
                </a:lnSpc>
                <a:spcBef>
                  <a:spcPts val="0"/>
                </a:spcBef>
                <a:spcAft>
                  <a:spcPts val="0"/>
                </a:spcAft>
                <a:buNone/>
              </a:pPr>
              <a:endParaRPr sz="3665" b="0" i="0" u="none" strike="noStrike" cap="none" dirty="0">
                <a:solidFill>
                  <a:srgbClr val="231F2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23"/>
          <p:cNvSpPr/>
          <p:nvPr/>
        </p:nvSpPr>
        <p:spPr>
          <a:xfrm>
            <a:off x="10773472" y="3657779"/>
            <a:ext cx="7385827" cy="5982617"/>
          </a:xfrm>
          <a:custGeom>
            <a:avLst/>
            <a:gdLst/>
            <a:ahLst/>
            <a:cxnLst/>
            <a:rect l="l" t="t" r="r" b="b"/>
            <a:pathLst>
              <a:path w="7385827" h="5982617" extrusionOk="0">
                <a:moveTo>
                  <a:pt x="0" y="0"/>
                </a:moveTo>
                <a:lnTo>
                  <a:pt x="7385827" y="0"/>
                </a:lnTo>
                <a:lnTo>
                  <a:pt x="7385827" y="5982618"/>
                </a:lnTo>
                <a:lnTo>
                  <a:pt x="0" y="5982618"/>
                </a:lnTo>
                <a:lnTo>
                  <a:pt x="0" y="0"/>
                </a:lnTo>
                <a:close/>
              </a:path>
            </a:pathLst>
          </a:custGeom>
          <a:blipFill rotWithShape="1">
            <a:blip r:embed="rId3">
              <a:alphaModFix/>
            </a:blip>
            <a:stretch>
              <a:fillRect l="-134290" t="-34901" b="-57925"/>
            </a:stretch>
          </a:blipFill>
          <a:ln>
            <a:noFill/>
          </a:ln>
        </p:spPr>
        <p:txBody>
          <a:bodyPr/>
          <a:lstStyle/>
          <a:p>
            <a:endParaRPr lang="en-US"/>
          </a:p>
        </p:txBody>
      </p:sp>
      <p:sp>
        <p:nvSpPr>
          <p:cNvPr id="255" name="Google Shape;255;p23"/>
          <p:cNvSpPr/>
          <p:nvPr/>
        </p:nvSpPr>
        <p:spPr>
          <a:xfrm>
            <a:off x="11909179" y="2917661"/>
            <a:ext cx="380329" cy="362730"/>
          </a:xfrm>
          <a:custGeom>
            <a:avLst/>
            <a:gdLst/>
            <a:ahLst/>
            <a:cxnLst/>
            <a:rect l="l" t="t" r="r" b="b"/>
            <a:pathLst>
              <a:path w="587375" h="560197" extrusionOk="0">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11239043" y="762568"/>
            <a:ext cx="1720154" cy="2064383"/>
          </a:xfrm>
          <a:custGeom>
            <a:avLst/>
            <a:gdLst/>
            <a:ahLst/>
            <a:cxnLst/>
            <a:rect l="l" t="t" r="r" b="b"/>
            <a:pathLst>
              <a:path w="2656586" h="3188208" extrusionOk="0">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14276471" y="2917661"/>
            <a:ext cx="380329" cy="362730"/>
          </a:xfrm>
          <a:custGeom>
            <a:avLst/>
            <a:gdLst/>
            <a:ahLst/>
            <a:cxnLst/>
            <a:rect l="l" t="t" r="r" b="b"/>
            <a:pathLst>
              <a:path w="587375" h="560197" extrusionOk="0">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13606335" y="762568"/>
            <a:ext cx="1720154" cy="2064383"/>
          </a:xfrm>
          <a:custGeom>
            <a:avLst/>
            <a:gdLst/>
            <a:ahLst/>
            <a:cxnLst/>
            <a:rect l="l" t="t" r="r" b="b"/>
            <a:pathLst>
              <a:path w="2656586" h="3188208" extrusionOk="0">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16643763" y="2917661"/>
            <a:ext cx="380329" cy="362730"/>
          </a:xfrm>
          <a:custGeom>
            <a:avLst/>
            <a:gdLst/>
            <a:ahLst/>
            <a:cxnLst/>
            <a:rect l="l" t="t" r="r" b="b"/>
            <a:pathLst>
              <a:path w="587375" h="560197" extrusionOk="0">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15973627" y="762568"/>
            <a:ext cx="1720154" cy="2064383"/>
          </a:xfrm>
          <a:custGeom>
            <a:avLst/>
            <a:gdLst/>
            <a:ahLst/>
            <a:cxnLst/>
            <a:rect l="l" t="t" r="r" b="b"/>
            <a:pathLst>
              <a:path w="2656586" h="3188208" extrusionOk="0">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11553539" y="1101639"/>
            <a:ext cx="974600" cy="988985"/>
          </a:xfrm>
          <a:custGeom>
            <a:avLst/>
            <a:gdLst/>
            <a:ahLst/>
            <a:cxnLst/>
            <a:rect l="l" t="t" r="r" b="b"/>
            <a:pathLst>
              <a:path w="974600" h="988985" extrusionOk="0">
                <a:moveTo>
                  <a:pt x="0" y="0"/>
                </a:moveTo>
                <a:lnTo>
                  <a:pt x="974599" y="0"/>
                </a:lnTo>
                <a:lnTo>
                  <a:pt x="974599" y="988985"/>
                </a:lnTo>
                <a:lnTo>
                  <a:pt x="0" y="988985"/>
                </a:lnTo>
                <a:lnTo>
                  <a:pt x="0" y="0"/>
                </a:lnTo>
                <a:close/>
              </a:path>
            </a:pathLst>
          </a:custGeom>
          <a:blipFill rotWithShape="1">
            <a:blip r:embed="rId4">
              <a:alphaModFix/>
            </a:blip>
            <a:stretch>
              <a:fillRect/>
            </a:stretch>
          </a:blipFill>
          <a:ln>
            <a:noFill/>
          </a:ln>
        </p:spPr>
        <p:txBody>
          <a:bodyPr/>
          <a:lstStyle/>
          <a:p>
            <a:endParaRPr lang="en-US"/>
          </a:p>
        </p:txBody>
      </p:sp>
      <p:sp>
        <p:nvSpPr>
          <p:cNvPr id="262" name="Google Shape;262;p23"/>
          <p:cNvSpPr/>
          <p:nvPr/>
        </p:nvSpPr>
        <p:spPr>
          <a:xfrm>
            <a:off x="14010751" y="1192609"/>
            <a:ext cx="911270" cy="898015"/>
          </a:xfrm>
          <a:custGeom>
            <a:avLst/>
            <a:gdLst/>
            <a:ahLst/>
            <a:cxnLst/>
            <a:rect l="l" t="t" r="r" b="b"/>
            <a:pathLst>
              <a:path w="911270" h="898015" extrusionOk="0">
                <a:moveTo>
                  <a:pt x="0" y="0"/>
                </a:moveTo>
                <a:lnTo>
                  <a:pt x="911270" y="0"/>
                </a:lnTo>
                <a:lnTo>
                  <a:pt x="911270" y="898015"/>
                </a:lnTo>
                <a:lnTo>
                  <a:pt x="0" y="898015"/>
                </a:lnTo>
                <a:lnTo>
                  <a:pt x="0" y="0"/>
                </a:lnTo>
                <a:close/>
              </a:path>
            </a:pathLst>
          </a:custGeom>
          <a:blipFill rotWithShape="1">
            <a:blip r:embed="rId5">
              <a:alphaModFix/>
            </a:blip>
            <a:stretch>
              <a:fillRect/>
            </a:stretch>
          </a:blipFill>
          <a:ln>
            <a:noFill/>
          </a:ln>
        </p:spPr>
        <p:txBody>
          <a:bodyPr/>
          <a:lstStyle/>
          <a:p>
            <a:endParaRPr lang="en-US"/>
          </a:p>
        </p:txBody>
      </p:sp>
      <p:sp>
        <p:nvSpPr>
          <p:cNvPr id="263" name="Google Shape;263;p23"/>
          <p:cNvSpPr/>
          <p:nvPr/>
        </p:nvSpPr>
        <p:spPr>
          <a:xfrm>
            <a:off x="16380003" y="1101639"/>
            <a:ext cx="879297" cy="988985"/>
          </a:xfrm>
          <a:custGeom>
            <a:avLst/>
            <a:gdLst/>
            <a:ahLst/>
            <a:cxnLst/>
            <a:rect l="l" t="t" r="r" b="b"/>
            <a:pathLst>
              <a:path w="879297" h="988985" extrusionOk="0">
                <a:moveTo>
                  <a:pt x="0" y="0"/>
                </a:moveTo>
                <a:lnTo>
                  <a:pt x="879297" y="0"/>
                </a:lnTo>
                <a:lnTo>
                  <a:pt x="879297" y="988985"/>
                </a:lnTo>
                <a:lnTo>
                  <a:pt x="0" y="988985"/>
                </a:lnTo>
                <a:lnTo>
                  <a:pt x="0" y="0"/>
                </a:lnTo>
                <a:close/>
              </a:path>
            </a:pathLst>
          </a:custGeom>
          <a:blipFill rotWithShape="1">
            <a:blip r:embed="rId6">
              <a:alphaModFix/>
            </a:blip>
            <a:stretch>
              <a:fillRect/>
            </a:stretch>
          </a:blipFill>
          <a:ln>
            <a:noFill/>
          </a:ln>
        </p:spPr>
        <p:txBody>
          <a:bodyPr/>
          <a:lstStyle/>
          <a:p>
            <a:endParaRPr lang="en-US"/>
          </a:p>
        </p:txBody>
      </p:sp>
      <p:sp>
        <p:nvSpPr>
          <p:cNvPr id="264" name="Google Shape;264;p23"/>
          <p:cNvSpPr txBox="1"/>
          <p:nvPr/>
        </p:nvSpPr>
        <p:spPr>
          <a:xfrm>
            <a:off x="1903977" y="1596132"/>
            <a:ext cx="5529210" cy="914096"/>
          </a:xfrm>
          <a:prstGeom prst="rect">
            <a:avLst/>
          </a:prstGeom>
          <a:noFill/>
          <a:ln>
            <a:noFill/>
          </a:ln>
        </p:spPr>
        <p:txBody>
          <a:bodyPr spcFirstLastPara="1" wrap="square" lIns="0" tIns="0" rIns="0" bIns="0" anchor="t" anchorCtr="0">
            <a:spAutoFit/>
          </a:bodyPr>
          <a:lstStyle/>
          <a:p>
            <a:pPr marL="0" marR="0" lvl="0" indent="0" algn="l" rtl="0">
              <a:lnSpc>
                <a:spcPct val="99003"/>
              </a:lnSpc>
              <a:spcBef>
                <a:spcPts val="0"/>
              </a:spcBef>
              <a:spcAft>
                <a:spcPts val="0"/>
              </a:spcAft>
              <a:buNone/>
            </a:pPr>
            <a:r>
              <a:rPr lang="en-US" sz="6000" b="1" i="0" u="none" strike="noStrike" cap="none" dirty="0">
                <a:solidFill>
                  <a:srgbClr val="040506"/>
                </a:solidFill>
                <a:latin typeface="Arial"/>
                <a:ea typeface="Arial"/>
                <a:cs typeface="Arial"/>
                <a:sym typeface="Arial"/>
              </a:rPr>
              <a:t>Future scope</a:t>
            </a:r>
            <a:endParaRPr sz="6000" b="1" dirty="0"/>
          </a:p>
        </p:txBody>
      </p:sp>
      <p:sp>
        <p:nvSpPr>
          <p:cNvPr id="265" name="Google Shape;265;p23"/>
          <p:cNvSpPr txBox="1"/>
          <p:nvPr/>
        </p:nvSpPr>
        <p:spPr>
          <a:xfrm>
            <a:off x="1903977" y="3079213"/>
            <a:ext cx="8220219" cy="1330942"/>
          </a:xfrm>
          <a:prstGeom prst="rect">
            <a:avLst/>
          </a:prstGeom>
          <a:noFill/>
          <a:ln>
            <a:noFill/>
          </a:ln>
        </p:spPr>
        <p:txBody>
          <a:bodyPr spcFirstLastPara="1" wrap="square" lIns="0" tIns="0" rIns="0" bIns="0" anchor="t" anchorCtr="0">
            <a:spAutoFit/>
          </a:bodyPr>
          <a:lstStyle/>
          <a:p>
            <a:pPr marL="0" marR="0" lvl="0" indent="0" algn="l" rtl="0">
              <a:lnSpc>
                <a:spcPct val="138008"/>
              </a:lnSpc>
              <a:spcBef>
                <a:spcPts val="0"/>
              </a:spcBef>
              <a:spcAft>
                <a:spcPts val="0"/>
              </a:spcAft>
              <a:buNone/>
            </a:pPr>
            <a:r>
              <a:rPr lang="en-US" sz="2089" b="1" i="0" u="none" strike="noStrike" cap="none" dirty="0">
                <a:solidFill>
                  <a:srgbClr val="231F20"/>
                </a:solidFill>
                <a:latin typeface="Arial"/>
                <a:ea typeface="Arial"/>
                <a:cs typeface="Arial"/>
                <a:sym typeface="Arial"/>
              </a:rPr>
              <a:t>Scalability and Precision Farming</a:t>
            </a:r>
            <a:endParaRPr b="1" dirty="0"/>
          </a:p>
          <a:p>
            <a:pPr marL="0" marR="0" lvl="0" indent="0" algn="l" rtl="0">
              <a:lnSpc>
                <a:spcPct val="138008"/>
              </a:lnSpc>
              <a:spcBef>
                <a:spcPts val="0"/>
              </a:spcBef>
              <a:spcAft>
                <a:spcPts val="0"/>
              </a:spcAft>
              <a:buNone/>
            </a:pPr>
            <a:r>
              <a:rPr lang="en-US" sz="2089" b="0" i="0" u="none" strike="noStrike" cap="none" dirty="0">
                <a:solidFill>
                  <a:srgbClr val="231F20"/>
                </a:solidFill>
                <a:latin typeface="Arial"/>
                <a:ea typeface="Arial"/>
                <a:cs typeface="Arial"/>
                <a:sym typeface="Arial"/>
              </a:rPr>
              <a:t>Continue to expand the adoption of smart agriculture technologies to cater to larger areas of cultivation.</a:t>
            </a:r>
            <a:endParaRPr dirty="0"/>
          </a:p>
        </p:txBody>
      </p:sp>
      <p:sp>
        <p:nvSpPr>
          <p:cNvPr id="266" name="Google Shape;266;p23"/>
          <p:cNvSpPr txBox="1"/>
          <p:nvPr/>
        </p:nvSpPr>
        <p:spPr>
          <a:xfrm>
            <a:off x="1028700" y="3129209"/>
            <a:ext cx="3465904" cy="376507"/>
          </a:xfrm>
          <a:prstGeom prst="rect">
            <a:avLst/>
          </a:prstGeom>
          <a:noFill/>
          <a:ln>
            <a:noFill/>
          </a:ln>
        </p:spPr>
        <p:txBody>
          <a:bodyPr spcFirstLastPara="1" wrap="square" lIns="0" tIns="0" rIns="0" bIns="0" anchor="t" anchorCtr="0">
            <a:spAutoFit/>
          </a:bodyPr>
          <a:lstStyle/>
          <a:p>
            <a:pPr marL="0" marR="0" lvl="0" indent="0" algn="l" rtl="0">
              <a:lnSpc>
                <a:spcPct val="138006"/>
              </a:lnSpc>
              <a:spcBef>
                <a:spcPts val="0"/>
              </a:spcBef>
              <a:spcAft>
                <a:spcPts val="0"/>
              </a:spcAft>
              <a:buNone/>
            </a:pPr>
            <a:r>
              <a:rPr lang="en-US" sz="2318" b="0" i="0" u="none" strike="noStrike" cap="none">
                <a:solidFill>
                  <a:srgbClr val="397D5A"/>
                </a:solidFill>
                <a:latin typeface="Arial"/>
                <a:ea typeface="Arial"/>
                <a:cs typeface="Arial"/>
                <a:sym typeface="Arial"/>
              </a:rPr>
              <a:t>01</a:t>
            </a:r>
            <a:endParaRPr/>
          </a:p>
        </p:txBody>
      </p:sp>
      <p:sp>
        <p:nvSpPr>
          <p:cNvPr id="267" name="Google Shape;267;p23"/>
          <p:cNvSpPr txBox="1"/>
          <p:nvPr/>
        </p:nvSpPr>
        <p:spPr>
          <a:xfrm>
            <a:off x="1903977" y="4496146"/>
            <a:ext cx="8467700" cy="1331518"/>
          </a:xfrm>
          <a:prstGeom prst="rect">
            <a:avLst/>
          </a:prstGeom>
          <a:noFill/>
          <a:ln>
            <a:noFill/>
          </a:ln>
        </p:spPr>
        <p:txBody>
          <a:bodyPr spcFirstLastPara="1" wrap="square" lIns="0" tIns="0" rIns="0" bIns="0" anchor="t" anchorCtr="0">
            <a:spAutoFit/>
          </a:bodyPr>
          <a:lstStyle/>
          <a:p>
            <a:pPr marL="0" marR="0" lvl="0" indent="0" algn="l" rtl="0">
              <a:lnSpc>
                <a:spcPct val="137990"/>
              </a:lnSpc>
              <a:spcBef>
                <a:spcPts val="0"/>
              </a:spcBef>
              <a:spcAft>
                <a:spcPts val="0"/>
              </a:spcAft>
              <a:buNone/>
            </a:pPr>
            <a:r>
              <a:rPr lang="en-US" sz="2090" b="1" i="0" u="none" strike="noStrike" cap="none" dirty="0">
                <a:solidFill>
                  <a:srgbClr val="231F20"/>
                </a:solidFill>
                <a:latin typeface="Arial"/>
                <a:ea typeface="Arial"/>
                <a:cs typeface="Arial"/>
                <a:sym typeface="Arial"/>
              </a:rPr>
              <a:t>Data-Driven Decision Making</a:t>
            </a:r>
            <a:endParaRPr b="1" dirty="0"/>
          </a:p>
          <a:p>
            <a:pPr marL="0" marR="0" lvl="0" indent="0" algn="l" rtl="0">
              <a:lnSpc>
                <a:spcPct val="137990"/>
              </a:lnSpc>
              <a:spcBef>
                <a:spcPts val="0"/>
              </a:spcBef>
              <a:spcAft>
                <a:spcPts val="0"/>
              </a:spcAft>
              <a:buNone/>
            </a:pPr>
            <a:r>
              <a:rPr lang="en-US" sz="2090" b="0" i="0" u="none" strike="noStrike" cap="none" dirty="0">
                <a:solidFill>
                  <a:srgbClr val="231F20"/>
                </a:solidFill>
                <a:latin typeface="Arial"/>
                <a:ea typeface="Arial"/>
                <a:cs typeface="Arial"/>
                <a:sym typeface="Arial"/>
              </a:rPr>
              <a:t>Enhance data collection and analytics capabilities to provide farmers with real-time insights.</a:t>
            </a:r>
            <a:endParaRPr dirty="0"/>
          </a:p>
        </p:txBody>
      </p:sp>
      <p:sp>
        <p:nvSpPr>
          <p:cNvPr id="268" name="Google Shape;268;p23"/>
          <p:cNvSpPr txBox="1"/>
          <p:nvPr/>
        </p:nvSpPr>
        <p:spPr>
          <a:xfrm>
            <a:off x="1028700" y="4505671"/>
            <a:ext cx="3465904" cy="376507"/>
          </a:xfrm>
          <a:prstGeom prst="rect">
            <a:avLst/>
          </a:prstGeom>
          <a:noFill/>
          <a:ln>
            <a:noFill/>
          </a:ln>
        </p:spPr>
        <p:txBody>
          <a:bodyPr spcFirstLastPara="1" wrap="square" lIns="0" tIns="0" rIns="0" bIns="0" anchor="t" anchorCtr="0">
            <a:spAutoFit/>
          </a:bodyPr>
          <a:lstStyle/>
          <a:p>
            <a:pPr marL="0" marR="0" lvl="0" indent="0" algn="l" rtl="0">
              <a:lnSpc>
                <a:spcPct val="138006"/>
              </a:lnSpc>
              <a:spcBef>
                <a:spcPts val="0"/>
              </a:spcBef>
              <a:spcAft>
                <a:spcPts val="0"/>
              </a:spcAft>
              <a:buNone/>
            </a:pPr>
            <a:r>
              <a:rPr lang="en-US" sz="2318" b="0" i="0" u="none" strike="noStrike" cap="none">
                <a:solidFill>
                  <a:srgbClr val="397D5A"/>
                </a:solidFill>
                <a:latin typeface="Arial"/>
                <a:ea typeface="Arial"/>
                <a:cs typeface="Arial"/>
                <a:sym typeface="Arial"/>
              </a:rPr>
              <a:t>02</a:t>
            </a:r>
            <a:endParaRPr/>
          </a:p>
        </p:txBody>
      </p:sp>
      <p:sp>
        <p:nvSpPr>
          <p:cNvPr id="269" name="Google Shape;269;p23"/>
          <p:cNvSpPr txBox="1"/>
          <p:nvPr/>
        </p:nvSpPr>
        <p:spPr>
          <a:xfrm>
            <a:off x="1903977" y="5983328"/>
            <a:ext cx="8467700" cy="1331518"/>
          </a:xfrm>
          <a:prstGeom prst="rect">
            <a:avLst/>
          </a:prstGeom>
          <a:noFill/>
          <a:ln>
            <a:noFill/>
          </a:ln>
        </p:spPr>
        <p:txBody>
          <a:bodyPr spcFirstLastPara="1" wrap="square" lIns="0" tIns="0" rIns="0" bIns="0" anchor="t" anchorCtr="0">
            <a:spAutoFit/>
          </a:bodyPr>
          <a:lstStyle/>
          <a:p>
            <a:pPr marL="0" marR="0" lvl="0" indent="0" algn="l" rtl="0">
              <a:lnSpc>
                <a:spcPct val="137990"/>
              </a:lnSpc>
              <a:spcBef>
                <a:spcPts val="0"/>
              </a:spcBef>
              <a:spcAft>
                <a:spcPts val="0"/>
              </a:spcAft>
              <a:buNone/>
            </a:pPr>
            <a:r>
              <a:rPr lang="en-US" sz="2090" b="1" i="0" u="none" strike="noStrike" cap="none" dirty="0">
                <a:solidFill>
                  <a:srgbClr val="231F20"/>
                </a:solidFill>
                <a:latin typeface="Arial"/>
                <a:ea typeface="Arial"/>
                <a:cs typeface="Arial"/>
                <a:sym typeface="Arial"/>
              </a:rPr>
              <a:t>Resource Efficiency</a:t>
            </a:r>
            <a:endParaRPr b="1" dirty="0"/>
          </a:p>
          <a:p>
            <a:pPr marL="0" marR="0" lvl="0" indent="0" algn="l" rtl="0">
              <a:lnSpc>
                <a:spcPct val="137990"/>
              </a:lnSpc>
              <a:spcBef>
                <a:spcPts val="0"/>
              </a:spcBef>
              <a:spcAft>
                <a:spcPts val="0"/>
              </a:spcAft>
              <a:buNone/>
            </a:pPr>
            <a:r>
              <a:rPr lang="en-US" sz="2090" b="0" i="0" u="none" strike="noStrike" cap="none" dirty="0">
                <a:solidFill>
                  <a:srgbClr val="231F20"/>
                </a:solidFill>
                <a:latin typeface="Arial"/>
                <a:ea typeface="Arial"/>
                <a:cs typeface="Arial"/>
                <a:sym typeface="Arial"/>
              </a:rPr>
              <a:t>Optimize resource usage, including water, energy, and labor, to reduce operational costs and environmental impact.</a:t>
            </a:r>
            <a:endParaRPr dirty="0"/>
          </a:p>
        </p:txBody>
      </p:sp>
      <p:sp>
        <p:nvSpPr>
          <p:cNvPr id="270" name="Google Shape;270;p23"/>
          <p:cNvSpPr txBox="1"/>
          <p:nvPr/>
        </p:nvSpPr>
        <p:spPr>
          <a:xfrm>
            <a:off x="1028700" y="5882116"/>
            <a:ext cx="3465904" cy="376507"/>
          </a:xfrm>
          <a:prstGeom prst="rect">
            <a:avLst/>
          </a:prstGeom>
          <a:noFill/>
          <a:ln>
            <a:noFill/>
          </a:ln>
        </p:spPr>
        <p:txBody>
          <a:bodyPr spcFirstLastPara="1" wrap="square" lIns="0" tIns="0" rIns="0" bIns="0" anchor="t" anchorCtr="0">
            <a:spAutoFit/>
          </a:bodyPr>
          <a:lstStyle/>
          <a:p>
            <a:pPr marL="0" marR="0" lvl="0" indent="0" algn="l" rtl="0">
              <a:lnSpc>
                <a:spcPct val="138006"/>
              </a:lnSpc>
              <a:spcBef>
                <a:spcPts val="0"/>
              </a:spcBef>
              <a:spcAft>
                <a:spcPts val="0"/>
              </a:spcAft>
              <a:buNone/>
            </a:pPr>
            <a:r>
              <a:rPr lang="en-US" sz="2318" b="0" i="0" u="none" strike="noStrike" cap="none">
                <a:solidFill>
                  <a:srgbClr val="397D5A"/>
                </a:solidFill>
                <a:latin typeface="Arial"/>
                <a:ea typeface="Arial"/>
                <a:cs typeface="Arial"/>
                <a:sym typeface="Arial"/>
              </a:rPr>
              <a:t>03</a:t>
            </a:r>
            <a:endParaRPr/>
          </a:p>
        </p:txBody>
      </p:sp>
      <p:sp>
        <p:nvSpPr>
          <p:cNvPr id="271" name="Google Shape;271;p23"/>
          <p:cNvSpPr txBox="1"/>
          <p:nvPr/>
        </p:nvSpPr>
        <p:spPr>
          <a:xfrm>
            <a:off x="1903977" y="7687017"/>
            <a:ext cx="8467700" cy="1331518"/>
          </a:xfrm>
          <a:prstGeom prst="rect">
            <a:avLst/>
          </a:prstGeom>
          <a:noFill/>
          <a:ln>
            <a:noFill/>
          </a:ln>
        </p:spPr>
        <p:txBody>
          <a:bodyPr spcFirstLastPara="1" wrap="square" lIns="0" tIns="0" rIns="0" bIns="0" anchor="t" anchorCtr="0">
            <a:spAutoFit/>
          </a:bodyPr>
          <a:lstStyle/>
          <a:p>
            <a:pPr marL="0" marR="0" lvl="0" indent="0" algn="l" rtl="0">
              <a:lnSpc>
                <a:spcPct val="137990"/>
              </a:lnSpc>
              <a:spcBef>
                <a:spcPts val="0"/>
              </a:spcBef>
              <a:spcAft>
                <a:spcPts val="0"/>
              </a:spcAft>
              <a:buNone/>
            </a:pPr>
            <a:r>
              <a:rPr lang="en-US" sz="2090" b="1" i="0" u="none" strike="noStrike" cap="none" dirty="0">
                <a:solidFill>
                  <a:srgbClr val="231F20"/>
                </a:solidFill>
                <a:latin typeface="Arial"/>
                <a:ea typeface="Arial"/>
                <a:cs typeface="Arial"/>
                <a:sym typeface="Arial"/>
              </a:rPr>
              <a:t>Safety Measures</a:t>
            </a:r>
            <a:endParaRPr b="1" dirty="0"/>
          </a:p>
          <a:p>
            <a:pPr marL="0" marR="0" lvl="0" indent="0" algn="l" rtl="0">
              <a:lnSpc>
                <a:spcPct val="137990"/>
              </a:lnSpc>
              <a:spcBef>
                <a:spcPts val="0"/>
              </a:spcBef>
              <a:spcAft>
                <a:spcPts val="0"/>
              </a:spcAft>
              <a:buNone/>
            </a:pPr>
            <a:r>
              <a:rPr lang="en-US" sz="2090" b="0" i="0" u="none" strike="noStrike" cap="none" dirty="0">
                <a:solidFill>
                  <a:srgbClr val="231F20"/>
                </a:solidFill>
                <a:latin typeface="Arial"/>
                <a:ea typeface="Arial"/>
                <a:cs typeface="Arial"/>
                <a:sym typeface="Arial"/>
              </a:rPr>
              <a:t>Integrate safety features into the farming equipment and systems to protect farmers from exposure to chemicals.</a:t>
            </a:r>
            <a:endParaRPr dirty="0"/>
          </a:p>
        </p:txBody>
      </p:sp>
      <p:sp>
        <p:nvSpPr>
          <p:cNvPr id="272" name="Google Shape;272;p23"/>
          <p:cNvSpPr txBox="1"/>
          <p:nvPr/>
        </p:nvSpPr>
        <p:spPr>
          <a:xfrm>
            <a:off x="1028700" y="7687017"/>
            <a:ext cx="3465904" cy="376507"/>
          </a:xfrm>
          <a:prstGeom prst="rect">
            <a:avLst/>
          </a:prstGeom>
          <a:noFill/>
          <a:ln>
            <a:noFill/>
          </a:ln>
        </p:spPr>
        <p:txBody>
          <a:bodyPr spcFirstLastPara="1" wrap="square" lIns="0" tIns="0" rIns="0" bIns="0" anchor="t" anchorCtr="0">
            <a:spAutoFit/>
          </a:bodyPr>
          <a:lstStyle/>
          <a:p>
            <a:pPr marL="0" marR="0" lvl="0" indent="0" algn="l" rtl="0">
              <a:lnSpc>
                <a:spcPct val="138006"/>
              </a:lnSpc>
              <a:spcBef>
                <a:spcPts val="0"/>
              </a:spcBef>
              <a:spcAft>
                <a:spcPts val="0"/>
              </a:spcAft>
              <a:buNone/>
            </a:pPr>
            <a:r>
              <a:rPr lang="en-US" sz="2318" b="0" i="0" u="none" strike="noStrike" cap="none">
                <a:solidFill>
                  <a:srgbClr val="397D5A"/>
                </a:solidFill>
                <a:latin typeface="Arial"/>
                <a:ea typeface="Arial"/>
                <a:cs typeface="Arial"/>
                <a:sym typeface="Arial"/>
              </a:rPr>
              <a:t>04</a:t>
            </a:r>
            <a:endParaRPr/>
          </a:p>
        </p:txBody>
      </p:sp>
      <p:sp>
        <p:nvSpPr>
          <p:cNvPr id="273" name="Google Shape;273;p23"/>
          <p:cNvSpPr/>
          <p:nvPr/>
        </p:nvSpPr>
        <p:spPr>
          <a:xfrm rot="10800000">
            <a:off x="-77003" y="-24507"/>
            <a:ext cx="8744064" cy="2511931"/>
          </a:xfrm>
          <a:custGeom>
            <a:avLst/>
            <a:gdLst/>
            <a:ahLst/>
            <a:cxnLst/>
            <a:rect l="l" t="t" r="r" b="b"/>
            <a:pathLst>
              <a:path w="8744064" h="2511931" extrusionOk="0">
                <a:moveTo>
                  <a:pt x="0" y="0"/>
                </a:moveTo>
                <a:lnTo>
                  <a:pt x="8744064" y="0"/>
                </a:lnTo>
                <a:lnTo>
                  <a:pt x="8744064" y="2511931"/>
                </a:lnTo>
                <a:lnTo>
                  <a:pt x="0" y="2511931"/>
                </a:lnTo>
                <a:lnTo>
                  <a:pt x="0" y="0"/>
                </a:lnTo>
                <a:close/>
              </a:path>
            </a:pathLst>
          </a:custGeom>
          <a:blipFill rotWithShape="1">
            <a:blip r:embed="rId7">
              <a:alphaModFix/>
            </a:blip>
            <a:stretch>
              <a:fillRect/>
            </a:stretch>
          </a:blipFill>
          <a:ln>
            <a:noFill/>
          </a:ln>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54;p23">
            <a:extLst>
              <a:ext uri="{FF2B5EF4-FFF2-40B4-BE49-F238E27FC236}">
                <a16:creationId xmlns:a16="http://schemas.microsoft.com/office/drawing/2014/main" id="{AB041ABE-808C-0835-02A0-4CA1C783FBB6}"/>
              </a:ext>
            </a:extLst>
          </p:cNvPr>
          <p:cNvSpPr/>
          <p:nvPr/>
        </p:nvSpPr>
        <p:spPr>
          <a:xfrm>
            <a:off x="10773472" y="3657779"/>
            <a:ext cx="7385827" cy="5982617"/>
          </a:xfrm>
          <a:custGeom>
            <a:avLst/>
            <a:gdLst/>
            <a:ahLst/>
            <a:cxnLst/>
            <a:rect l="l" t="t" r="r" b="b"/>
            <a:pathLst>
              <a:path w="7385827" h="5982617" extrusionOk="0">
                <a:moveTo>
                  <a:pt x="0" y="0"/>
                </a:moveTo>
                <a:lnTo>
                  <a:pt x="7385827" y="0"/>
                </a:lnTo>
                <a:lnTo>
                  <a:pt x="7385827" y="5982618"/>
                </a:lnTo>
                <a:lnTo>
                  <a:pt x="0" y="5982618"/>
                </a:lnTo>
                <a:lnTo>
                  <a:pt x="0" y="0"/>
                </a:lnTo>
                <a:close/>
              </a:path>
            </a:pathLst>
          </a:custGeom>
          <a:blipFill rotWithShape="1">
            <a:blip r:embed="rId2">
              <a:alphaModFix/>
            </a:blip>
            <a:stretch>
              <a:fillRect l="-134290" t="-34901" b="-57925"/>
            </a:stretch>
          </a:blipFill>
          <a:ln>
            <a:noFill/>
          </a:ln>
        </p:spPr>
        <p:txBody>
          <a:bodyPr/>
          <a:lstStyle/>
          <a:p>
            <a:endParaRPr lang="en-US"/>
          </a:p>
        </p:txBody>
      </p:sp>
      <p:sp>
        <p:nvSpPr>
          <p:cNvPr id="3" name="Google Shape;255;p23">
            <a:extLst>
              <a:ext uri="{FF2B5EF4-FFF2-40B4-BE49-F238E27FC236}">
                <a16:creationId xmlns:a16="http://schemas.microsoft.com/office/drawing/2014/main" id="{22690312-EC07-CE94-0620-543083A3CACE}"/>
              </a:ext>
            </a:extLst>
          </p:cNvPr>
          <p:cNvSpPr/>
          <p:nvPr/>
        </p:nvSpPr>
        <p:spPr>
          <a:xfrm>
            <a:off x="11909179" y="2917661"/>
            <a:ext cx="380329" cy="362730"/>
          </a:xfrm>
          <a:custGeom>
            <a:avLst/>
            <a:gdLst/>
            <a:ahLst/>
            <a:cxnLst/>
            <a:rect l="l" t="t" r="r" b="b"/>
            <a:pathLst>
              <a:path w="587375" h="560197" extrusionOk="0">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6;p23">
            <a:extLst>
              <a:ext uri="{FF2B5EF4-FFF2-40B4-BE49-F238E27FC236}">
                <a16:creationId xmlns:a16="http://schemas.microsoft.com/office/drawing/2014/main" id="{CA8103ED-277D-2B9F-13BA-814B06F2DB76}"/>
              </a:ext>
            </a:extLst>
          </p:cNvPr>
          <p:cNvSpPr/>
          <p:nvPr/>
        </p:nvSpPr>
        <p:spPr>
          <a:xfrm>
            <a:off x="11239043" y="762568"/>
            <a:ext cx="1720154" cy="2064383"/>
          </a:xfrm>
          <a:custGeom>
            <a:avLst/>
            <a:gdLst/>
            <a:ahLst/>
            <a:cxnLst/>
            <a:rect l="l" t="t" r="r" b="b"/>
            <a:pathLst>
              <a:path w="2656586" h="3188208" extrusionOk="0">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7;p23">
            <a:extLst>
              <a:ext uri="{FF2B5EF4-FFF2-40B4-BE49-F238E27FC236}">
                <a16:creationId xmlns:a16="http://schemas.microsoft.com/office/drawing/2014/main" id="{C5A3DCB2-5ADC-0D66-CBF8-CD4047CFD7CA}"/>
              </a:ext>
            </a:extLst>
          </p:cNvPr>
          <p:cNvSpPr/>
          <p:nvPr/>
        </p:nvSpPr>
        <p:spPr>
          <a:xfrm>
            <a:off x="14276471" y="2917661"/>
            <a:ext cx="380329" cy="362730"/>
          </a:xfrm>
          <a:custGeom>
            <a:avLst/>
            <a:gdLst/>
            <a:ahLst/>
            <a:cxnLst/>
            <a:rect l="l" t="t" r="r" b="b"/>
            <a:pathLst>
              <a:path w="587375" h="560197" extrusionOk="0">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8;p23">
            <a:extLst>
              <a:ext uri="{FF2B5EF4-FFF2-40B4-BE49-F238E27FC236}">
                <a16:creationId xmlns:a16="http://schemas.microsoft.com/office/drawing/2014/main" id="{3BEF906A-BCAF-EAD1-A407-F34B88FCC7CE}"/>
              </a:ext>
            </a:extLst>
          </p:cNvPr>
          <p:cNvSpPr/>
          <p:nvPr/>
        </p:nvSpPr>
        <p:spPr>
          <a:xfrm>
            <a:off x="13606335" y="762568"/>
            <a:ext cx="1720154" cy="2064383"/>
          </a:xfrm>
          <a:custGeom>
            <a:avLst/>
            <a:gdLst/>
            <a:ahLst/>
            <a:cxnLst/>
            <a:rect l="l" t="t" r="r" b="b"/>
            <a:pathLst>
              <a:path w="2656586" h="3188208" extrusionOk="0">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p23">
            <a:extLst>
              <a:ext uri="{FF2B5EF4-FFF2-40B4-BE49-F238E27FC236}">
                <a16:creationId xmlns:a16="http://schemas.microsoft.com/office/drawing/2014/main" id="{FBB7B91F-B82A-723D-4D5C-CB22F0898B06}"/>
              </a:ext>
            </a:extLst>
          </p:cNvPr>
          <p:cNvSpPr/>
          <p:nvPr/>
        </p:nvSpPr>
        <p:spPr>
          <a:xfrm>
            <a:off x="16643763" y="2917661"/>
            <a:ext cx="380329" cy="362730"/>
          </a:xfrm>
          <a:custGeom>
            <a:avLst/>
            <a:gdLst/>
            <a:ahLst/>
            <a:cxnLst/>
            <a:rect l="l" t="t" r="r" b="b"/>
            <a:pathLst>
              <a:path w="587375" h="560197" extrusionOk="0">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60;p23">
            <a:extLst>
              <a:ext uri="{FF2B5EF4-FFF2-40B4-BE49-F238E27FC236}">
                <a16:creationId xmlns:a16="http://schemas.microsoft.com/office/drawing/2014/main" id="{8682273B-88B1-32C1-BE5D-DCBF713AC9B6}"/>
              </a:ext>
            </a:extLst>
          </p:cNvPr>
          <p:cNvSpPr/>
          <p:nvPr/>
        </p:nvSpPr>
        <p:spPr>
          <a:xfrm>
            <a:off x="15973627" y="762568"/>
            <a:ext cx="1720154" cy="2064383"/>
          </a:xfrm>
          <a:custGeom>
            <a:avLst/>
            <a:gdLst/>
            <a:ahLst/>
            <a:cxnLst/>
            <a:rect l="l" t="t" r="r" b="b"/>
            <a:pathLst>
              <a:path w="2656586" h="3188208" extrusionOk="0">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61;p23">
            <a:extLst>
              <a:ext uri="{FF2B5EF4-FFF2-40B4-BE49-F238E27FC236}">
                <a16:creationId xmlns:a16="http://schemas.microsoft.com/office/drawing/2014/main" id="{9837C6C4-3901-13D5-89B6-60C2B11E7A30}"/>
              </a:ext>
            </a:extLst>
          </p:cNvPr>
          <p:cNvSpPr/>
          <p:nvPr/>
        </p:nvSpPr>
        <p:spPr>
          <a:xfrm>
            <a:off x="11553539" y="1101639"/>
            <a:ext cx="974600" cy="988985"/>
          </a:xfrm>
          <a:custGeom>
            <a:avLst/>
            <a:gdLst/>
            <a:ahLst/>
            <a:cxnLst/>
            <a:rect l="l" t="t" r="r" b="b"/>
            <a:pathLst>
              <a:path w="974600" h="988985" extrusionOk="0">
                <a:moveTo>
                  <a:pt x="0" y="0"/>
                </a:moveTo>
                <a:lnTo>
                  <a:pt x="974599" y="0"/>
                </a:lnTo>
                <a:lnTo>
                  <a:pt x="974599" y="988985"/>
                </a:lnTo>
                <a:lnTo>
                  <a:pt x="0" y="988985"/>
                </a:lnTo>
                <a:lnTo>
                  <a:pt x="0" y="0"/>
                </a:lnTo>
                <a:close/>
              </a:path>
            </a:pathLst>
          </a:custGeom>
          <a:blipFill rotWithShape="1">
            <a:blip r:embed="rId3">
              <a:alphaModFix/>
            </a:blip>
            <a:stretch>
              <a:fillRect/>
            </a:stretch>
          </a:blipFill>
          <a:ln>
            <a:noFill/>
          </a:ln>
        </p:spPr>
        <p:txBody>
          <a:bodyPr/>
          <a:lstStyle/>
          <a:p>
            <a:endParaRPr lang="en-US"/>
          </a:p>
        </p:txBody>
      </p:sp>
      <p:sp>
        <p:nvSpPr>
          <p:cNvPr id="10" name="Google Shape;262;p23">
            <a:extLst>
              <a:ext uri="{FF2B5EF4-FFF2-40B4-BE49-F238E27FC236}">
                <a16:creationId xmlns:a16="http://schemas.microsoft.com/office/drawing/2014/main" id="{31076EBC-B61D-484F-40AA-E9E9CE4AFD02}"/>
              </a:ext>
            </a:extLst>
          </p:cNvPr>
          <p:cNvSpPr/>
          <p:nvPr/>
        </p:nvSpPr>
        <p:spPr>
          <a:xfrm>
            <a:off x="14010751" y="1192609"/>
            <a:ext cx="911270" cy="898015"/>
          </a:xfrm>
          <a:custGeom>
            <a:avLst/>
            <a:gdLst/>
            <a:ahLst/>
            <a:cxnLst/>
            <a:rect l="l" t="t" r="r" b="b"/>
            <a:pathLst>
              <a:path w="911270" h="898015" extrusionOk="0">
                <a:moveTo>
                  <a:pt x="0" y="0"/>
                </a:moveTo>
                <a:lnTo>
                  <a:pt x="911270" y="0"/>
                </a:lnTo>
                <a:lnTo>
                  <a:pt x="911270" y="898015"/>
                </a:lnTo>
                <a:lnTo>
                  <a:pt x="0" y="898015"/>
                </a:lnTo>
                <a:lnTo>
                  <a:pt x="0" y="0"/>
                </a:lnTo>
                <a:close/>
              </a:path>
            </a:pathLst>
          </a:custGeom>
          <a:blipFill rotWithShape="1">
            <a:blip r:embed="rId4">
              <a:alphaModFix/>
            </a:blip>
            <a:stretch>
              <a:fillRect/>
            </a:stretch>
          </a:blipFill>
          <a:ln>
            <a:noFill/>
          </a:ln>
        </p:spPr>
        <p:txBody>
          <a:bodyPr/>
          <a:lstStyle/>
          <a:p>
            <a:endParaRPr lang="en-US"/>
          </a:p>
        </p:txBody>
      </p:sp>
      <p:sp>
        <p:nvSpPr>
          <p:cNvPr id="11" name="Google Shape;263;p23">
            <a:extLst>
              <a:ext uri="{FF2B5EF4-FFF2-40B4-BE49-F238E27FC236}">
                <a16:creationId xmlns:a16="http://schemas.microsoft.com/office/drawing/2014/main" id="{CE54F5C2-41E2-3CD0-4CB9-DAB2083E40A4}"/>
              </a:ext>
            </a:extLst>
          </p:cNvPr>
          <p:cNvSpPr/>
          <p:nvPr/>
        </p:nvSpPr>
        <p:spPr>
          <a:xfrm>
            <a:off x="16380003" y="1101639"/>
            <a:ext cx="879297" cy="988985"/>
          </a:xfrm>
          <a:custGeom>
            <a:avLst/>
            <a:gdLst/>
            <a:ahLst/>
            <a:cxnLst/>
            <a:rect l="l" t="t" r="r" b="b"/>
            <a:pathLst>
              <a:path w="879297" h="988985" extrusionOk="0">
                <a:moveTo>
                  <a:pt x="0" y="0"/>
                </a:moveTo>
                <a:lnTo>
                  <a:pt x="879297" y="0"/>
                </a:lnTo>
                <a:lnTo>
                  <a:pt x="879297" y="988985"/>
                </a:lnTo>
                <a:lnTo>
                  <a:pt x="0" y="988985"/>
                </a:lnTo>
                <a:lnTo>
                  <a:pt x="0" y="0"/>
                </a:lnTo>
                <a:close/>
              </a:path>
            </a:pathLst>
          </a:custGeom>
          <a:blipFill rotWithShape="1">
            <a:blip r:embed="rId5">
              <a:alphaModFix/>
            </a:blip>
            <a:stretch>
              <a:fillRect/>
            </a:stretch>
          </a:blipFill>
          <a:ln>
            <a:noFill/>
          </a:ln>
        </p:spPr>
        <p:txBody>
          <a:bodyPr/>
          <a:lstStyle/>
          <a:p>
            <a:endParaRPr lang="en-US"/>
          </a:p>
        </p:txBody>
      </p:sp>
      <p:sp>
        <p:nvSpPr>
          <p:cNvPr id="12" name="Google Shape;264;p23">
            <a:extLst>
              <a:ext uri="{FF2B5EF4-FFF2-40B4-BE49-F238E27FC236}">
                <a16:creationId xmlns:a16="http://schemas.microsoft.com/office/drawing/2014/main" id="{FBF64F8F-CF35-C6CB-BA1F-AF541276FB9B}"/>
              </a:ext>
            </a:extLst>
          </p:cNvPr>
          <p:cNvSpPr txBox="1"/>
          <p:nvPr/>
        </p:nvSpPr>
        <p:spPr>
          <a:xfrm>
            <a:off x="1903977" y="1596132"/>
            <a:ext cx="5529210" cy="914096"/>
          </a:xfrm>
          <a:prstGeom prst="rect">
            <a:avLst/>
          </a:prstGeom>
          <a:noFill/>
          <a:ln>
            <a:noFill/>
          </a:ln>
        </p:spPr>
        <p:txBody>
          <a:bodyPr spcFirstLastPara="1" wrap="square" lIns="0" tIns="0" rIns="0" bIns="0" anchor="t" anchorCtr="0">
            <a:spAutoFit/>
          </a:bodyPr>
          <a:lstStyle/>
          <a:p>
            <a:pPr marL="0" marR="0" lvl="0" indent="0" algn="l" rtl="0">
              <a:lnSpc>
                <a:spcPct val="99003"/>
              </a:lnSpc>
              <a:spcBef>
                <a:spcPts val="0"/>
              </a:spcBef>
              <a:spcAft>
                <a:spcPts val="0"/>
              </a:spcAft>
              <a:buNone/>
            </a:pPr>
            <a:r>
              <a:rPr lang="en-US" sz="6000" b="1" i="0" u="none" strike="noStrike" cap="none" dirty="0">
                <a:solidFill>
                  <a:srgbClr val="040506"/>
                </a:solidFill>
                <a:latin typeface="Arial"/>
                <a:ea typeface="Arial"/>
                <a:cs typeface="Arial"/>
                <a:sym typeface="Arial"/>
              </a:rPr>
              <a:t>Future scope</a:t>
            </a:r>
            <a:endParaRPr sz="6000" b="1" dirty="0"/>
          </a:p>
        </p:txBody>
      </p:sp>
      <p:sp>
        <p:nvSpPr>
          <p:cNvPr id="13" name="Google Shape;265;p23">
            <a:extLst>
              <a:ext uri="{FF2B5EF4-FFF2-40B4-BE49-F238E27FC236}">
                <a16:creationId xmlns:a16="http://schemas.microsoft.com/office/drawing/2014/main" id="{E2316D86-3473-6E86-27B0-39C72514BE0F}"/>
              </a:ext>
            </a:extLst>
          </p:cNvPr>
          <p:cNvSpPr txBox="1"/>
          <p:nvPr/>
        </p:nvSpPr>
        <p:spPr>
          <a:xfrm>
            <a:off x="1903977" y="3079213"/>
            <a:ext cx="8220219" cy="2123658"/>
          </a:xfrm>
          <a:prstGeom prst="rect">
            <a:avLst/>
          </a:prstGeom>
          <a:noFill/>
          <a:ln>
            <a:noFill/>
          </a:ln>
        </p:spPr>
        <p:txBody>
          <a:bodyPr spcFirstLastPara="1" wrap="square" lIns="0" tIns="0" rIns="0" bIns="0" anchor="t" anchorCtr="0">
            <a:spAutoFit/>
          </a:bodyPr>
          <a:lstStyle/>
          <a:p>
            <a:pPr marL="0" marR="0" lvl="0" indent="0" algn="l" rtl="0">
              <a:lnSpc>
                <a:spcPct val="138051"/>
              </a:lnSpc>
              <a:spcBef>
                <a:spcPts val="0"/>
              </a:spcBef>
              <a:spcAft>
                <a:spcPts val="0"/>
              </a:spcAft>
              <a:buNone/>
            </a:pPr>
            <a:r>
              <a:rPr lang="en-US" sz="2000" b="1" i="0" u="none" strike="noStrike" cap="none" dirty="0">
                <a:solidFill>
                  <a:srgbClr val="231F20"/>
                </a:solidFill>
                <a:latin typeface="Arial"/>
                <a:ea typeface="Arial"/>
                <a:cs typeface="Arial"/>
                <a:sym typeface="Arial"/>
              </a:rPr>
              <a:t>Remote Monitoring and Control</a:t>
            </a:r>
            <a:endParaRPr lang="en-US" sz="2400" b="1" dirty="0"/>
          </a:p>
          <a:p>
            <a:pPr marL="0" marR="0" lvl="0" indent="0" algn="l" rtl="0">
              <a:lnSpc>
                <a:spcPct val="138051"/>
              </a:lnSpc>
              <a:spcBef>
                <a:spcPts val="0"/>
              </a:spcBef>
              <a:spcAft>
                <a:spcPts val="0"/>
              </a:spcAft>
              <a:buNone/>
            </a:pPr>
            <a:r>
              <a:rPr lang="en-US" sz="2000" b="0" i="0" u="none" strike="noStrike" cap="none" dirty="0">
                <a:solidFill>
                  <a:srgbClr val="231F20"/>
                </a:solidFill>
                <a:latin typeface="Arial"/>
                <a:ea typeface="Arial"/>
                <a:cs typeface="Arial"/>
                <a:sym typeface="Arial"/>
              </a:rPr>
              <a:t>The ability to monitor and control irrigation systems remotely via smartphones or web interfaces will become more common. Farmers will have greater flexibility and convenience in managing their irrigation systems from anywhere, improving their overall management of the farm.</a:t>
            </a:r>
            <a:endParaRPr lang="en-US" sz="2400" dirty="0"/>
          </a:p>
        </p:txBody>
      </p:sp>
      <p:sp>
        <p:nvSpPr>
          <p:cNvPr id="14" name="Google Shape;266;p23">
            <a:extLst>
              <a:ext uri="{FF2B5EF4-FFF2-40B4-BE49-F238E27FC236}">
                <a16:creationId xmlns:a16="http://schemas.microsoft.com/office/drawing/2014/main" id="{41BA4221-2DCC-5E17-91E6-EC139EEB41C1}"/>
              </a:ext>
            </a:extLst>
          </p:cNvPr>
          <p:cNvSpPr txBox="1"/>
          <p:nvPr/>
        </p:nvSpPr>
        <p:spPr>
          <a:xfrm>
            <a:off x="1028700" y="3129209"/>
            <a:ext cx="3465904" cy="492251"/>
          </a:xfrm>
          <a:prstGeom prst="rect">
            <a:avLst/>
          </a:prstGeom>
          <a:noFill/>
          <a:ln>
            <a:noFill/>
          </a:ln>
        </p:spPr>
        <p:txBody>
          <a:bodyPr spcFirstLastPara="1" wrap="square" lIns="0" tIns="0" rIns="0" bIns="0" anchor="t" anchorCtr="0">
            <a:spAutoFit/>
          </a:bodyPr>
          <a:lstStyle/>
          <a:p>
            <a:pPr marL="0" marR="0" lvl="0" indent="0" algn="l" rtl="0">
              <a:lnSpc>
                <a:spcPct val="138006"/>
              </a:lnSpc>
              <a:spcBef>
                <a:spcPts val="0"/>
              </a:spcBef>
              <a:spcAft>
                <a:spcPts val="0"/>
              </a:spcAft>
              <a:buNone/>
            </a:pPr>
            <a:r>
              <a:rPr lang="en-US" sz="2318" b="0" i="0" u="none" strike="noStrike" cap="none" dirty="0">
                <a:solidFill>
                  <a:srgbClr val="397D5A"/>
                </a:solidFill>
                <a:latin typeface="Arial"/>
                <a:ea typeface="Arial"/>
                <a:cs typeface="Arial"/>
                <a:sym typeface="Arial"/>
              </a:rPr>
              <a:t>05</a:t>
            </a:r>
            <a:endParaRPr dirty="0"/>
          </a:p>
        </p:txBody>
      </p:sp>
      <p:sp>
        <p:nvSpPr>
          <p:cNvPr id="17" name="Google Shape;269;p23">
            <a:extLst>
              <a:ext uri="{FF2B5EF4-FFF2-40B4-BE49-F238E27FC236}">
                <a16:creationId xmlns:a16="http://schemas.microsoft.com/office/drawing/2014/main" id="{2BBD62A8-5896-BF93-F44E-CA4F42F240C2}"/>
              </a:ext>
            </a:extLst>
          </p:cNvPr>
          <p:cNvSpPr txBox="1"/>
          <p:nvPr/>
        </p:nvSpPr>
        <p:spPr>
          <a:xfrm>
            <a:off x="1903977" y="5876954"/>
            <a:ext cx="8467700" cy="2548390"/>
          </a:xfrm>
          <a:prstGeom prst="rect">
            <a:avLst/>
          </a:prstGeom>
          <a:noFill/>
          <a:ln>
            <a:noFill/>
          </a:ln>
        </p:spPr>
        <p:txBody>
          <a:bodyPr spcFirstLastPara="1" wrap="square" lIns="0" tIns="0" rIns="0" bIns="0" anchor="t" anchorCtr="0">
            <a:spAutoFit/>
          </a:bodyPr>
          <a:lstStyle/>
          <a:p>
            <a:pPr marL="0" marR="0" lvl="0" indent="0" algn="l" rtl="0">
              <a:lnSpc>
                <a:spcPct val="138051"/>
              </a:lnSpc>
              <a:spcBef>
                <a:spcPts val="0"/>
              </a:spcBef>
              <a:spcAft>
                <a:spcPts val="0"/>
              </a:spcAft>
              <a:buNone/>
            </a:pPr>
            <a:r>
              <a:rPr lang="en-US" sz="2000" b="1" i="0" u="none" strike="noStrike" cap="none" dirty="0">
                <a:solidFill>
                  <a:srgbClr val="231F20"/>
                </a:solidFill>
                <a:latin typeface="Arial"/>
                <a:ea typeface="Arial"/>
                <a:cs typeface="Arial"/>
                <a:sym typeface="Arial"/>
              </a:rPr>
              <a:t>Affordability and Accessibility</a:t>
            </a:r>
            <a:endParaRPr lang="en-US" sz="2400" b="1" dirty="0"/>
          </a:p>
          <a:p>
            <a:pPr marL="0" marR="0" lvl="0" indent="0" algn="l" rtl="0">
              <a:lnSpc>
                <a:spcPct val="138051"/>
              </a:lnSpc>
              <a:spcBef>
                <a:spcPts val="0"/>
              </a:spcBef>
              <a:spcAft>
                <a:spcPts val="0"/>
              </a:spcAft>
              <a:buNone/>
            </a:pPr>
            <a:r>
              <a:rPr lang="en-US" sz="2000" b="0" i="0" u="none" strike="noStrike" cap="none" dirty="0">
                <a:solidFill>
                  <a:srgbClr val="231F20"/>
                </a:solidFill>
                <a:latin typeface="Arial"/>
                <a:ea typeface="Arial"/>
                <a:cs typeface="Arial"/>
                <a:sym typeface="Arial"/>
              </a:rPr>
              <a:t>As technology advances, the cost of components for smart irrigation systems is expected to decrease. This will make these systems more affordable and accessible to a broader range of farmers, including small-scale and subsistence farmers.</a:t>
            </a:r>
            <a:endParaRPr lang="en-US" sz="2400" dirty="0"/>
          </a:p>
          <a:p>
            <a:pPr marL="0" marR="0" lvl="0" indent="0" algn="l" rtl="0">
              <a:lnSpc>
                <a:spcPct val="138051"/>
              </a:lnSpc>
              <a:spcBef>
                <a:spcPts val="0"/>
              </a:spcBef>
              <a:spcAft>
                <a:spcPts val="0"/>
              </a:spcAft>
              <a:buNone/>
            </a:pPr>
            <a:endParaRPr lang="en-US" sz="2000" b="0" i="0" u="none" strike="noStrike" cap="none" dirty="0">
              <a:solidFill>
                <a:srgbClr val="231F20"/>
              </a:solidFill>
              <a:latin typeface="Arial"/>
              <a:ea typeface="Arial"/>
              <a:cs typeface="Arial"/>
              <a:sym typeface="Arial"/>
            </a:endParaRPr>
          </a:p>
        </p:txBody>
      </p:sp>
      <p:sp>
        <p:nvSpPr>
          <p:cNvPr id="18" name="Google Shape;270;p23">
            <a:extLst>
              <a:ext uri="{FF2B5EF4-FFF2-40B4-BE49-F238E27FC236}">
                <a16:creationId xmlns:a16="http://schemas.microsoft.com/office/drawing/2014/main" id="{65A9C31D-5CCF-9350-634E-79165C6AAEBA}"/>
              </a:ext>
            </a:extLst>
          </p:cNvPr>
          <p:cNvSpPr txBox="1"/>
          <p:nvPr/>
        </p:nvSpPr>
        <p:spPr>
          <a:xfrm>
            <a:off x="1028700" y="5882116"/>
            <a:ext cx="3465904" cy="492251"/>
          </a:xfrm>
          <a:prstGeom prst="rect">
            <a:avLst/>
          </a:prstGeom>
          <a:noFill/>
          <a:ln>
            <a:noFill/>
          </a:ln>
        </p:spPr>
        <p:txBody>
          <a:bodyPr spcFirstLastPara="1" wrap="square" lIns="0" tIns="0" rIns="0" bIns="0" anchor="t" anchorCtr="0">
            <a:spAutoFit/>
          </a:bodyPr>
          <a:lstStyle/>
          <a:p>
            <a:pPr marL="0" marR="0" lvl="0" indent="0" algn="l" rtl="0">
              <a:lnSpc>
                <a:spcPct val="138006"/>
              </a:lnSpc>
              <a:spcBef>
                <a:spcPts val="0"/>
              </a:spcBef>
              <a:spcAft>
                <a:spcPts val="0"/>
              </a:spcAft>
              <a:buNone/>
            </a:pPr>
            <a:r>
              <a:rPr lang="en-US" sz="2318" b="0" i="0" u="none" strike="noStrike" cap="none" dirty="0">
                <a:solidFill>
                  <a:srgbClr val="397D5A"/>
                </a:solidFill>
                <a:latin typeface="Arial"/>
                <a:ea typeface="Arial"/>
                <a:cs typeface="Arial"/>
                <a:sym typeface="Arial"/>
              </a:rPr>
              <a:t>06</a:t>
            </a:r>
            <a:endParaRPr dirty="0"/>
          </a:p>
        </p:txBody>
      </p:sp>
      <p:sp>
        <p:nvSpPr>
          <p:cNvPr id="21" name="Google Shape;273;p23">
            <a:extLst>
              <a:ext uri="{FF2B5EF4-FFF2-40B4-BE49-F238E27FC236}">
                <a16:creationId xmlns:a16="http://schemas.microsoft.com/office/drawing/2014/main" id="{6BF7A180-8EDD-E7AF-0E45-1A7D5C8F42B5}"/>
              </a:ext>
            </a:extLst>
          </p:cNvPr>
          <p:cNvSpPr/>
          <p:nvPr/>
        </p:nvSpPr>
        <p:spPr>
          <a:xfrm rot="10800000">
            <a:off x="-77003" y="-24507"/>
            <a:ext cx="8744064" cy="2511931"/>
          </a:xfrm>
          <a:custGeom>
            <a:avLst/>
            <a:gdLst/>
            <a:ahLst/>
            <a:cxnLst/>
            <a:rect l="l" t="t" r="r" b="b"/>
            <a:pathLst>
              <a:path w="8744064" h="2511931" extrusionOk="0">
                <a:moveTo>
                  <a:pt x="0" y="0"/>
                </a:moveTo>
                <a:lnTo>
                  <a:pt x="8744064" y="0"/>
                </a:lnTo>
                <a:lnTo>
                  <a:pt x="8744064" y="2511931"/>
                </a:lnTo>
                <a:lnTo>
                  <a:pt x="0" y="2511931"/>
                </a:lnTo>
                <a:lnTo>
                  <a:pt x="0" y="0"/>
                </a:lnTo>
                <a:close/>
              </a:path>
            </a:pathLst>
          </a:custGeom>
          <a:blipFill rotWithShape="1">
            <a:blip r:embed="rId6">
              <a:alphaModFix/>
            </a:blip>
            <a:stretch>
              <a:fillRect/>
            </a:stretch>
          </a:blipFill>
          <a:ln>
            <a:noFill/>
          </a:ln>
        </p:spPr>
        <p:txBody>
          <a:bodyPr/>
          <a:lstStyle/>
          <a:p>
            <a:endParaRPr lang="en-US"/>
          </a:p>
        </p:txBody>
      </p:sp>
    </p:spTree>
    <p:extLst>
      <p:ext uri="{BB962C8B-B14F-4D97-AF65-F5344CB8AC3E}">
        <p14:creationId xmlns:p14="http://schemas.microsoft.com/office/powerpoint/2010/main" val="3873853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00" cy="102869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andscape of a farm&#10;&#10;Description automatically generated">
            <a:extLst>
              <a:ext uri="{FF2B5EF4-FFF2-40B4-BE49-F238E27FC236}">
                <a16:creationId xmlns:a16="http://schemas.microsoft.com/office/drawing/2014/main" id="{7C7510EA-F659-FC82-E993-1035B37EF812}"/>
              </a:ext>
            </a:extLst>
          </p:cNvPr>
          <p:cNvPicPr>
            <a:picLocks noChangeAspect="1"/>
          </p:cNvPicPr>
          <p:nvPr/>
        </p:nvPicPr>
        <p:blipFill rotWithShape="1">
          <a:blip r:embed="rId3">
            <a:alphaModFix amt="50000"/>
          </a:blip>
          <a:srcRect t="1747"/>
          <a:stretch/>
        </p:blipFill>
        <p:spPr>
          <a:xfrm>
            <a:off x="20" y="1"/>
            <a:ext cx="18287980" cy="10286999"/>
          </a:xfrm>
          <a:prstGeom prst="rect">
            <a:avLst/>
          </a:prstGeom>
        </p:spPr>
      </p:pic>
      <p:sp>
        <p:nvSpPr>
          <p:cNvPr id="3" name="TextBox 2">
            <a:extLst>
              <a:ext uri="{FF2B5EF4-FFF2-40B4-BE49-F238E27FC236}">
                <a16:creationId xmlns:a16="http://schemas.microsoft.com/office/drawing/2014/main" id="{8B7AA666-50F7-A839-EC96-0E2A6A46D750}"/>
              </a:ext>
            </a:extLst>
          </p:cNvPr>
          <p:cNvSpPr txBox="1"/>
          <p:nvPr/>
        </p:nvSpPr>
        <p:spPr>
          <a:xfrm>
            <a:off x="2286000" y="1683543"/>
            <a:ext cx="13716000" cy="4350777"/>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15000" b="1" i="1" kern="1200" dirty="0">
                <a:solidFill>
                  <a:srgbClr val="FFFFFF"/>
                </a:solidFill>
                <a:latin typeface="+mj-lt"/>
                <a:ea typeface="+mj-ea"/>
                <a:cs typeface="+mj-cs"/>
              </a:rPr>
              <a:t>THANKYOU</a:t>
            </a:r>
          </a:p>
        </p:txBody>
      </p:sp>
    </p:spTree>
    <p:extLst>
      <p:ext uri="{BB962C8B-B14F-4D97-AF65-F5344CB8AC3E}">
        <p14:creationId xmlns:p14="http://schemas.microsoft.com/office/powerpoint/2010/main" val="48945142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29"/>
        <p:cNvGrpSpPr/>
        <p:nvPr/>
      </p:nvGrpSpPr>
      <p:grpSpPr>
        <a:xfrm>
          <a:off x="0" y="0"/>
          <a:ext cx="0" cy="0"/>
          <a:chOff x="0" y="0"/>
          <a:chExt cx="0" cy="0"/>
        </a:xfrm>
      </p:grpSpPr>
      <p:grpSp>
        <p:nvGrpSpPr>
          <p:cNvPr id="130" name="Google Shape;130;p15"/>
          <p:cNvGrpSpPr/>
          <p:nvPr/>
        </p:nvGrpSpPr>
        <p:grpSpPr>
          <a:xfrm>
            <a:off x="-3000061" y="-3475748"/>
            <a:ext cx="8025000" cy="8025000"/>
            <a:chOff x="0" y="0"/>
            <a:chExt cx="812800" cy="812800"/>
          </a:xfrm>
        </p:grpSpPr>
        <p:sp>
          <p:nvSpPr>
            <p:cNvPr id="131" name="Google Shape;131;p15"/>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txBox="1"/>
            <p:nvPr/>
          </p:nvSpPr>
          <p:spPr>
            <a:xfrm>
              <a:off x="76200" y="57150"/>
              <a:ext cx="660400" cy="6794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dirty="0">
                <a:solidFill>
                  <a:schemeClr val="dk1"/>
                </a:solidFill>
                <a:latin typeface="Calibri"/>
                <a:ea typeface="Calibri"/>
                <a:cs typeface="Calibri"/>
                <a:sym typeface="Calibri"/>
              </a:endParaRPr>
            </a:p>
          </p:txBody>
        </p:sp>
      </p:grpSp>
      <p:sp>
        <p:nvSpPr>
          <p:cNvPr id="133" name="Google Shape;133;p15"/>
          <p:cNvSpPr txBox="1"/>
          <p:nvPr/>
        </p:nvSpPr>
        <p:spPr>
          <a:xfrm>
            <a:off x="254541" y="300363"/>
            <a:ext cx="5376984" cy="3822585"/>
          </a:xfrm>
          <a:prstGeom prst="rect">
            <a:avLst/>
          </a:prstGeom>
          <a:noFill/>
          <a:ln>
            <a:noFill/>
          </a:ln>
        </p:spPr>
        <p:txBody>
          <a:bodyPr spcFirstLastPara="1" wrap="square" lIns="0" tIns="0" rIns="0" bIns="0" anchor="t" anchorCtr="0">
            <a:spAutoFit/>
          </a:bodyPr>
          <a:lstStyle/>
          <a:p>
            <a:pPr marL="0" marR="0" lvl="0" indent="0" algn="l" rtl="0">
              <a:lnSpc>
                <a:spcPct val="138008"/>
              </a:lnSpc>
              <a:spcBef>
                <a:spcPts val="0"/>
              </a:spcBef>
              <a:spcAft>
                <a:spcPts val="0"/>
              </a:spcAft>
              <a:buNone/>
            </a:pPr>
            <a:r>
              <a:rPr lang="en-US" sz="6000" b="0" i="0" u="none" strike="noStrike" cap="none" dirty="0">
                <a:solidFill>
                  <a:srgbClr val="FFFFFF"/>
                </a:solidFill>
                <a:latin typeface="Amasis MT Pro Medium" panose="02040604050005020304" pitchFamily="18" charset="0"/>
                <a:sym typeface="Arial"/>
              </a:rPr>
              <a:t>What we </a:t>
            </a:r>
            <a:endParaRPr sz="6000" dirty="0">
              <a:latin typeface="Amasis MT Pro Medium" panose="02040604050005020304" pitchFamily="18" charset="0"/>
            </a:endParaRPr>
          </a:p>
          <a:p>
            <a:pPr marL="0" marR="0" lvl="0" indent="0" algn="l" rtl="0">
              <a:lnSpc>
                <a:spcPct val="138008"/>
              </a:lnSpc>
              <a:spcBef>
                <a:spcPts val="0"/>
              </a:spcBef>
              <a:spcAft>
                <a:spcPts val="0"/>
              </a:spcAft>
              <a:buNone/>
            </a:pPr>
            <a:r>
              <a:rPr lang="en-US" sz="6000" b="0" i="0" u="none" strike="noStrike" cap="none" dirty="0">
                <a:solidFill>
                  <a:srgbClr val="FFFFFF"/>
                </a:solidFill>
                <a:latin typeface="Amasis MT Pro Medium" panose="02040604050005020304" pitchFamily="18" charset="0"/>
                <a:sym typeface="Arial"/>
              </a:rPr>
              <a:t>intend to </a:t>
            </a:r>
            <a:endParaRPr sz="6000" dirty="0">
              <a:latin typeface="Amasis MT Pro Medium" panose="02040604050005020304" pitchFamily="18" charset="0"/>
            </a:endParaRPr>
          </a:p>
          <a:p>
            <a:pPr marL="0" marR="0" lvl="0" indent="0" algn="l" rtl="0">
              <a:lnSpc>
                <a:spcPct val="138008"/>
              </a:lnSpc>
              <a:spcBef>
                <a:spcPts val="0"/>
              </a:spcBef>
              <a:spcAft>
                <a:spcPts val="0"/>
              </a:spcAft>
              <a:buNone/>
            </a:pPr>
            <a:r>
              <a:rPr lang="en-US" sz="6000" b="0" i="0" u="none" strike="noStrike" cap="none" dirty="0">
                <a:solidFill>
                  <a:srgbClr val="FFFFFF"/>
                </a:solidFill>
                <a:latin typeface="Amasis MT Pro Medium" panose="02040604050005020304" pitchFamily="18" charset="0"/>
                <a:sym typeface="Arial"/>
              </a:rPr>
              <a:t>solve?</a:t>
            </a:r>
            <a:endParaRPr sz="6000" dirty="0">
              <a:latin typeface="Amasis MT Pro Medium" panose="02040604050005020304" pitchFamily="18" charset="0"/>
            </a:endParaRPr>
          </a:p>
        </p:txBody>
      </p:sp>
      <p:sp>
        <p:nvSpPr>
          <p:cNvPr id="138" name="Google Shape;138;p15"/>
          <p:cNvSpPr/>
          <p:nvPr/>
        </p:nvSpPr>
        <p:spPr>
          <a:xfrm>
            <a:off x="10353368" y="0"/>
            <a:ext cx="7934632" cy="4524193"/>
          </a:xfrm>
          <a:custGeom>
            <a:avLst/>
            <a:gdLst/>
            <a:ahLst/>
            <a:cxnLst/>
            <a:rect l="l" t="t" r="r" b="b"/>
            <a:pathLst>
              <a:path w="6567138" h="3689897" extrusionOk="0">
                <a:moveTo>
                  <a:pt x="0" y="0"/>
                </a:moveTo>
                <a:lnTo>
                  <a:pt x="6567139" y="0"/>
                </a:lnTo>
                <a:lnTo>
                  <a:pt x="6567139" y="3689897"/>
                </a:lnTo>
                <a:lnTo>
                  <a:pt x="0" y="3689897"/>
                </a:lnTo>
                <a:lnTo>
                  <a:pt x="0" y="0"/>
                </a:lnTo>
                <a:close/>
              </a:path>
            </a:pathLst>
          </a:custGeom>
          <a:blipFill rotWithShape="1">
            <a:blip r:embed="rId3">
              <a:alphaModFix/>
            </a:blip>
            <a:stretch>
              <a:fillRect/>
            </a:stretch>
          </a:blipFill>
          <a:ln>
            <a:noFill/>
          </a:ln>
        </p:spPr>
        <p:txBody>
          <a:bodyPr/>
          <a:lstStyle/>
          <a:p>
            <a:endParaRPr lang="en-US"/>
          </a:p>
        </p:txBody>
      </p:sp>
      <p:sp>
        <p:nvSpPr>
          <p:cNvPr id="140" name="Google Shape;140;p15"/>
          <p:cNvSpPr txBox="1"/>
          <p:nvPr/>
        </p:nvSpPr>
        <p:spPr>
          <a:xfrm>
            <a:off x="713088" y="4700331"/>
            <a:ext cx="16861824" cy="6121548"/>
          </a:xfrm>
          <a:prstGeom prst="rect">
            <a:avLst/>
          </a:prstGeom>
          <a:noFill/>
          <a:ln>
            <a:noFill/>
          </a:ln>
        </p:spPr>
        <p:txBody>
          <a:bodyPr spcFirstLastPara="1" wrap="square" lIns="0" tIns="0" rIns="0" bIns="0" anchor="t" anchorCtr="0">
            <a:spAutoFit/>
          </a:bodyPr>
          <a:lstStyle/>
          <a:p>
            <a:pPr marL="571500" marR="0" lvl="0" indent="-571500" rtl="0">
              <a:lnSpc>
                <a:spcPct val="130005"/>
              </a:lnSpc>
              <a:spcBef>
                <a:spcPts val="0"/>
              </a:spcBef>
              <a:spcAft>
                <a:spcPts val="0"/>
              </a:spcAft>
              <a:buFont typeface="Arial" panose="020B0604020202020204" pitchFamily="34" charset="0"/>
              <a:buChar char="•"/>
            </a:pPr>
            <a:r>
              <a:rPr lang="en-US" sz="3986" b="0" i="0" u="none" strike="noStrike" cap="none" dirty="0">
                <a:solidFill>
                  <a:schemeClr val="tx1"/>
                </a:solidFill>
                <a:latin typeface="Arial"/>
                <a:ea typeface="Arial"/>
                <a:cs typeface="Arial"/>
                <a:sym typeface="Arial"/>
              </a:rPr>
              <a:t>Smart irrigation systems have been developed to cater to the specific water requirements of different plants, ensuring optimal efficiency, yield, and growth.</a:t>
            </a:r>
          </a:p>
          <a:p>
            <a:pPr marL="571500" marR="0" lvl="0" indent="-571500" rtl="0">
              <a:lnSpc>
                <a:spcPct val="130005"/>
              </a:lnSpc>
              <a:spcBef>
                <a:spcPts val="0"/>
              </a:spcBef>
              <a:spcAft>
                <a:spcPts val="0"/>
              </a:spcAft>
              <a:buFont typeface="Arial" panose="020B0604020202020204" pitchFamily="34" charset="0"/>
              <a:buChar char="•"/>
            </a:pPr>
            <a:r>
              <a:rPr lang="en-US" sz="3986" b="0" i="0" u="none" strike="noStrike" cap="none" dirty="0">
                <a:solidFill>
                  <a:schemeClr val="tx1"/>
                </a:solidFill>
                <a:latin typeface="Arial"/>
                <a:ea typeface="Arial"/>
                <a:cs typeface="Arial"/>
                <a:sym typeface="Arial"/>
              </a:rPr>
              <a:t> These systems account for the varying water needs and conditions necessary for the growth of different plant species. Their purpose is to mitigate the risks associated with both under-watering and over-watering.</a:t>
            </a:r>
            <a:endParaRPr dirty="0">
              <a:solidFill>
                <a:schemeClr val="tx1"/>
              </a:solidFill>
            </a:endParaRPr>
          </a:p>
          <a:p>
            <a:pPr marL="0" marR="0" lvl="0" indent="0" rtl="0">
              <a:lnSpc>
                <a:spcPct val="88434"/>
              </a:lnSpc>
              <a:spcBef>
                <a:spcPts val="0"/>
              </a:spcBef>
              <a:spcAft>
                <a:spcPts val="0"/>
              </a:spcAft>
              <a:buNone/>
            </a:pPr>
            <a:endParaRPr sz="3986" b="0" i="0" u="none" strike="noStrike" cap="none" dirty="0">
              <a:solidFill>
                <a:schemeClr val="tx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Shape 144"/>
        <p:cNvGrpSpPr/>
        <p:nvPr/>
      </p:nvGrpSpPr>
      <p:grpSpPr>
        <a:xfrm>
          <a:off x="0" y="0"/>
          <a:ext cx="0" cy="0"/>
          <a:chOff x="0" y="0"/>
          <a:chExt cx="0" cy="0"/>
        </a:xfrm>
      </p:grpSpPr>
      <p:grpSp>
        <p:nvGrpSpPr>
          <p:cNvPr id="2" name="Google Shape;159;p17">
            <a:extLst>
              <a:ext uri="{FF2B5EF4-FFF2-40B4-BE49-F238E27FC236}">
                <a16:creationId xmlns:a16="http://schemas.microsoft.com/office/drawing/2014/main" id="{FED33B6C-C696-9CFF-5008-E9E168B7ECD6}"/>
              </a:ext>
            </a:extLst>
          </p:cNvPr>
          <p:cNvGrpSpPr/>
          <p:nvPr/>
        </p:nvGrpSpPr>
        <p:grpSpPr>
          <a:xfrm>
            <a:off x="-380161" y="-830830"/>
            <a:ext cx="19048322" cy="3158430"/>
            <a:chOff x="0" y="-19050"/>
            <a:chExt cx="5016842" cy="831850"/>
          </a:xfrm>
        </p:grpSpPr>
        <p:sp>
          <p:nvSpPr>
            <p:cNvPr id="3" name="Google Shape;160;p17">
              <a:extLst>
                <a:ext uri="{FF2B5EF4-FFF2-40B4-BE49-F238E27FC236}">
                  <a16:creationId xmlns:a16="http://schemas.microsoft.com/office/drawing/2014/main" id="{641BADF2-4181-2442-B9C6-8CC86BE4C2CE}"/>
                </a:ext>
              </a:extLst>
            </p:cNvPr>
            <p:cNvSpPr/>
            <p:nvPr/>
          </p:nvSpPr>
          <p:spPr>
            <a:xfrm>
              <a:off x="0" y="0"/>
              <a:ext cx="5016842" cy="812800"/>
            </a:xfrm>
            <a:custGeom>
              <a:avLst/>
              <a:gdLst/>
              <a:ahLst/>
              <a:cxnLst/>
              <a:rect l="l" t="t" r="r" b="b"/>
              <a:pathLst>
                <a:path w="5016842" h="812800" extrusionOk="0">
                  <a:moveTo>
                    <a:pt x="0" y="0"/>
                  </a:moveTo>
                  <a:lnTo>
                    <a:pt x="5016842" y="0"/>
                  </a:lnTo>
                  <a:lnTo>
                    <a:pt x="5016842" y="812800"/>
                  </a:lnTo>
                  <a:lnTo>
                    <a:pt x="0" y="812800"/>
                  </a:lnTo>
                  <a:close/>
                </a:path>
              </a:pathLst>
            </a:custGeom>
            <a:solidFill>
              <a:srgbClr val="1C5739"/>
            </a:solidFill>
            <a:ln>
              <a:noFill/>
            </a:ln>
          </p:spPr>
          <p:txBody>
            <a:bodyPr/>
            <a:lstStyle/>
            <a:p>
              <a:endParaRPr lang="en-US"/>
            </a:p>
          </p:txBody>
        </p:sp>
        <p:sp>
          <p:nvSpPr>
            <p:cNvPr id="4" name="Google Shape;161;p17">
              <a:extLst>
                <a:ext uri="{FF2B5EF4-FFF2-40B4-BE49-F238E27FC236}">
                  <a16:creationId xmlns:a16="http://schemas.microsoft.com/office/drawing/2014/main" id="{510A8094-4D45-4E42-1532-82D15E4E1CF0}"/>
                </a:ext>
              </a:extLst>
            </p:cNvPr>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5" name="Google Shape;145;p16"/>
          <p:cNvSpPr txBox="1"/>
          <p:nvPr/>
        </p:nvSpPr>
        <p:spPr>
          <a:xfrm>
            <a:off x="1024978" y="97418"/>
            <a:ext cx="10100222" cy="2038700"/>
          </a:xfrm>
          <a:prstGeom prst="rect">
            <a:avLst/>
          </a:prstGeom>
          <a:noFill/>
          <a:ln>
            <a:noFill/>
          </a:ln>
        </p:spPr>
        <p:txBody>
          <a:bodyPr spcFirstLastPara="1" wrap="square" lIns="0" tIns="0" rIns="0" bIns="0" anchor="t" anchorCtr="0">
            <a:spAutoFit/>
          </a:bodyPr>
          <a:lstStyle/>
          <a:p>
            <a:pPr marL="0" marR="0" lvl="0" indent="0" algn="l" rtl="0">
              <a:lnSpc>
                <a:spcPct val="138005"/>
              </a:lnSpc>
              <a:spcBef>
                <a:spcPts val="0"/>
              </a:spcBef>
              <a:spcAft>
                <a:spcPts val="0"/>
              </a:spcAft>
              <a:buNone/>
            </a:pPr>
            <a:r>
              <a:rPr lang="en-US" sz="9600" b="0" i="0" u="none" strike="noStrike" cap="none" dirty="0">
                <a:solidFill>
                  <a:schemeClr val="bg1"/>
                </a:solidFill>
                <a:latin typeface="Arial"/>
                <a:ea typeface="Arial"/>
                <a:cs typeface="Arial"/>
                <a:sym typeface="Arial"/>
              </a:rPr>
              <a:t>Our Solution</a:t>
            </a:r>
            <a:endParaRPr sz="9600" dirty="0">
              <a:solidFill>
                <a:schemeClr val="bg1"/>
              </a:solidFill>
            </a:endParaRPr>
          </a:p>
        </p:txBody>
      </p:sp>
      <p:sp>
        <p:nvSpPr>
          <p:cNvPr id="147" name="Google Shape;147;p16"/>
          <p:cNvSpPr/>
          <p:nvPr/>
        </p:nvSpPr>
        <p:spPr>
          <a:xfrm>
            <a:off x="12071656" y="2367388"/>
            <a:ext cx="5921301" cy="5921301"/>
          </a:xfrm>
          <a:custGeom>
            <a:avLst/>
            <a:gdLst/>
            <a:ahLst/>
            <a:cxnLst/>
            <a:rect l="l" t="t" r="r" b="b"/>
            <a:pathLst>
              <a:path w="5921301" h="5921301" extrusionOk="0">
                <a:moveTo>
                  <a:pt x="0" y="0"/>
                </a:moveTo>
                <a:lnTo>
                  <a:pt x="5921301" y="0"/>
                </a:lnTo>
                <a:lnTo>
                  <a:pt x="5921301" y="5921301"/>
                </a:lnTo>
                <a:lnTo>
                  <a:pt x="0" y="5921301"/>
                </a:lnTo>
                <a:lnTo>
                  <a:pt x="0" y="0"/>
                </a:lnTo>
                <a:close/>
              </a:path>
            </a:pathLst>
          </a:custGeom>
          <a:blipFill rotWithShape="1">
            <a:blip r:embed="rId3">
              <a:alphaModFix/>
            </a:blip>
            <a:stretch>
              <a:fillRect/>
            </a:stretch>
          </a:blipFill>
          <a:ln>
            <a:noFill/>
          </a:ln>
        </p:spPr>
        <p:txBody>
          <a:bodyPr/>
          <a:lstStyle/>
          <a:p>
            <a:endParaRPr lang="en-US"/>
          </a:p>
        </p:txBody>
      </p:sp>
      <p:sp>
        <p:nvSpPr>
          <p:cNvPr id="148" name="Google Shape;148;p16"/>
          <p:cNvSpPr txBox="1"/>
          <p:nvPr/>
        </p:nvSpPr>
        <p:spPr>
          <a:xfrm>
            <a:off x="1482178" y="2609858"/>
            <a:ext cx="9914274" cy="2718180"/>
          </a:xfrm>
          <a:prstGeom prst="rect">
            <a:avLst/>
          </a:prstGeom>
          <a:noFill/>
          <a:ln>
            <a:noFill/>
          </a:ln>
        </p:spPr>
        <p:txBody>
          <a:bodyPr spcFirstLastPara="1" wrap="square" lIns="0" tIns="0" rIns="0" bIns="0" anchor="t" anchorCtr="0">
            <a:spAutoFit/>
          </a:bodyPr>
          <a:lstStyle/>
          <a:p>
            <a:pPr marL="342900" marR="0" lvl="0" indent="-342900" algn="l" rtl="0">
              <a:lnSpc>
                <a:spcPct val="138009"/>
              </a:lnSpc>
              <a:spcBef>
                <a:spcPts val="0"/>
              </a:spcBef>
              <a:spcAft>
                <a:spcPts val="0"/>
              </a:spcAft>
              <a:buFont typeface="Arial" panose="020B0604020202020204" pitchFamily="34" charset="0"/>
              <a:buChar char="•"/>
            </a:pPr>
            <a:r>
              <a:rPr lang="en-US" sz="3200" b="0" i="0" u="none" strike="noStrike" cap="none" dirty="0">
                <a:solidFill>
                  <a:srgbClr val="231F20"/>
                </a:solidFill>
                <a:latin typeface="Aptos Display" panose="020B0004020202020204" pitchFamily="34" charset="0"/>
                <a:sym typeface="Arial"/>
              </a:rPr>
              <a:t>To achieve desired yields and results, we consider multiple inputs, including the soil's moisture level, prevailing climatic conditions such as temperature and humidity, and the amount of light reaching the plant.</a:t>
            </a:r>
            <a:endParaRPr sz="3200" dirty="0">
              <a:latin typeface="Aptos Display" panose="020B0004020202020204" pitchFamily="34" charset="0"/>
            </a:endParaRPr>
          </a:p>
        </p:txBody>
      </p:sp>
      <p:sp>
        <p:nvSpPr>
          <p:cNvPr id="149" name="Google Shape;149;p16"/>
          <p:cNvSpPr txBox="1"/>
          <p:nvPr/>
        </p:nvSpPr>
        <p:spPr>
          <a:xfrm>
            <a:off x="1482178" y="5610296"/>
            <a:ext cx="9914274" cy="2038635"/>
          </a:xfrm>
          <a:prstGeom prst="rect">
            <a:avLst/>
          </a:prstGeom>
          <a:noFill/>
          <a:ln>
            <a:noFill/>
          </a:ln>
        </p:spPr>
        <p:txBody>
          <a:bodyPr spcFirstLastPara="1" wrap="square" lIns="0" tIns="0" rIns="0" bIns="0" anchor="t" anchorCtr="0">
            <a:spAutoFit/>
          </a:bodyPr>
          <a:lstStyle/>
          <a:p>
            <a:pPr marL="342900" marR="0" lvl="0" indent="-342900" algn="l" rtl="0">
              <a:lnSpc>
                <a:spcPct val="138009"/>
              </a:lnSpc>
              <a:spcBef>
                <a:spcPts val="0"/>
              </a:spcBef>
              <a:spcAft>
                <a:spcPts val="0"/>
              </a:spcAft>
              <a:buFont typeface="Arial" panose="020B0604020202020204" pitchFamily="34" charset="0"/>
              <a:buChar char="•"/>
            </a:pPr>
            <a:r>
              <a:rPr lang="en-US" sz="3200" b="0" i="0" u="none" strike="noStrike" cap="none" dirty="0">
                <a:solidFill>
                  <a:srgbClr val="231F20"/>
                </a:solidFill>
                <a:latin typeface="Aptos Display" panose="020B0004020202020204" pitchFamily="34" charset="0"/>
                <a:sym typeface="Arial"/>
              </a:rPr>
              <a:t>In addition to these factors, we maintain continuous monitoring of soil moisture content and soil pH, while also keeping a vigilant eye on any climate fluctuations. </a:t>
            </a:r>
            <a:endParaRPr sz="3200" dirty="0">
              <a:latin typeface="Aptos Display" panose="020B0004020202020204" pitchFamily="34" charset="0"/>
            </a:endParaRPr>
          </a:p>
        </p:txBody>
      </p:sp>
      <p:sp>
        <p:nvSpPr>
          <p:cNvPr id="150" name="Google Shape;150;p16"/>
          <p:cNvSpPr txBox="1"/>
          <p:nvPr/>
        </p:nvSpPr>
        <p:spPr>
          <a:xfrm>
            <a:off x="1482178" y="7931189"/>
            <a:ext cx="9914274" cy="2038635"/>
          </a:xfrm>
          <a:prstGeom prst="rect">
            <a:avLst/>
          </a:prstGeom>
          <a:noFill/>
          <a:ln>
            <a:noFill/>
          </a:ln>
        </p:spPr>
        <p:txBody>
          <a:bodyPr spcFirstLastPara="1" wrap="square" lIns="0" tIns="0" rIns="0" bIns="0" anchor="t" anchorCtr="0">
            <a:spAutoFit/>
          </a:bodyPr>
          <a:lstStyle/>
          <a:p>
            <a:pPr marL="342900" marR="0" lvl="0" indent="-342900" algn="l" rtl="0">
              <a:lnSpc>
                <a:spcPct val="138009"/>
              </a:lnSpc>
              <a:spcBef>
                <a:spcPts val="0"/>
              </a:spcBef>
              <a:spcAft>
                <a:spcPts val="0"/>
              </a:spcAft>
              <a:buFont typeface="Arial" panose="020B0604020202020204" pitchFamily="34" charset="0"/>
              <a:buChar char="•"/>
            </a:pPr>
            <a:r>
              <a:rPr lang="en-US" sz="3200" b="0" i="0" u="none" strike="noStrike" cap="none" dirty="0">
                <a:solidFill>
                  <a:srgbClr val="231F20"/>
                </a:solidFill>
                <a:latin typeface="Aptos Display" panose="020B0004020202020204" pitchFamily="34" charset="0"/>
                <a:sym typeface="Arial"/>
              </a:rPr>
              <a:t>This comprehensive approach allows us to tailor our watering practices precisely to the specific needs of the plant.</a:t>
            </a:r>
            <a:endParaRPr sz="3200" dirty="0">
              <a:latin typeface="Aptos Display" panose="020B00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Google Shape;151;p16"/>
          <p:cNvSpPr txBox="1"/>
          <p:nvPr/>
        </p:nvSpPr>
        <p:spPr>
          <a:xfrm>
            <a:off x="815428" y="3279922"/>
            <a:ext cx="9914274" cy="2378600"/>
          </a:xfrm>
          <a:prstGeom prst="rect">
            <a:avLst/>
          </a:prstGeom>
          <a:noFill/>
          <a:ln>
            <a:noFill/>
          </a:ln>
        </p:spPr>
        <p:txBody>
          <a:bodyPr spcFirstLastPara="1" wrap="square" lIns="0" tIns="0" rIns="0" bIns="0" anchor="t" anchorCtr="0">
            <a:spAutoFit/>
          </a:bodyPr>
          <a:lstStyle/>
          <a:p>
            <a:pPr marL="514350" marR="0" lvl="0" indent="-514350" algn="l" rtl="0">
              <a:lnSpc>
                <a:spcPct val="138009"/>
              </a:lnSpc>
              <a:spcBef>
                <a:spcPts val="0"/>
              </a:spcBef>
              <a:spcAft>
                <a:spcPts val="0"/>
              </a:spcAft>
              <a:buFont typeface="Wingdings" panose="05000000000000000000" pitchFamily="2" charset="2"/>
              <a:buChar char="Ø"/>
            </a:pPr>
            <a:r>
              <a:rPr lang="en-US" sz="2800" b="0" i="0" u="none" strike="noStrike" cap="none" dirty="0">
                <a:solidFill>
                  <a:schemeClr val="bg2">
                    <a:lumMod val="75000"/>
                  </a:schemeClr>
                </a:solidFill>
                <a:latin typeface="Arial"/>
                <a:ea typeface="Arial"/>
                <a:cs typeface="Arial"/>
                <a:sym typeface="Arial"/>
              </a:rPr>
              <a:t>Recognizing that various plants have unique requirements, we plan to establish a database containing information about different plant species and their specific watering needs.</a:t>
            </a:r>
            <a:endParaRPr sz="2800" dirty="0">
              <a:solidFill>
                <a:schemeClr val="bg2">
                  <a:lumMod val="75000"/>
                </a:schemeClr>
              </a:solidFill>
            </a:endParaRPr>
          </a:p>
        </p:txBody>
      </p:sp>
      <p:sp>
        <p:nvSpPr>
          <p:cNvPr id="152" name="Google Shape;152;p16"/>
          <p:cNvSpPr txBox="1"/>
          <p:nvPr/>
        </p:nvSpPr>
        <p:spPr>
          <a:xfrm>
            <a:off x="815428" y="5998292"/>
            <a:ext cx="9914274" cy="2378600"/>
          </a:xfrm>
          <a:prstGeom prst="rect">
            <a:avLst/>
          </a:prstGeom>
          <a:noFill/>
          <a:ln>
            <a:noFill/>
          </a:ln>
        </p:spPr>
        <p:txBody>
          <a:bodyPr spcFirstLastPara="1" wrap="square" lIns="0" tIns="0" rIns="0" bIns="0" anchor="t" anchorCtr="0">
            <a:spAutoFit/>
          </a:bodyPr>
          <a:lstStyle/>
          <a:p>
            <a:pPr marL="514350" marR="0" lvl="0" indent="-514350" algn="l" rtl="0">
              <a:lnSpc>
                <a:spcPct val="138009"/>
              </a:lnSpc>
              <a:spcBef>
                <a:spcPts val="0"/>
              </a:spcBef>
              <a:spcAft>
                <a:spcPts val="0"/>
              </a:spcAft>
              <a:buFont typeface="Wingdings" panose="05000000000000000000" pitchFamily="2" charset="2"/>
              <a:buChar char="Ø"/>
            </a:pPr>
            <a:r>
              <a:rPr lang="en-US" sz="2800" b="0" i="0" u="none" strike="noStrike" cap="none" dirty="0">
                <a:solidFill>
                  <a:schemeClr val="bg2">
                    <a:lumMod val="75000"/>
                  </a:schemeClr>
                </a:solidFill>
                <a:latin typeface="Arial"/>
                <a:ea typeface="Arial"/>
                <a:cs typeface="Arial"/>
                <a:sym typeface="Arial"/>
              </a:rPr>
              <a:t>Users will have access to an interface where they can select their desired plant, allowing the system to autonomously manage the plant's watering requirements without inconveniencing the user.</a:t>
            </a:r>
            <a:endParaRPr sz="2800" dirty="0">
              <a:solidFill>
                <a:schemeClr val="bg2">
                  <a:lumMod val="75000"/>
                </a:schemeClr>
              </a:solidFill>
            </a:endParaRPr>
          </a:p>
        </p:txBody>
      </p:sp>
      <p:sp>
        <p:nvSpPr>
          <p:cNvPr id="153" name="Google Shape;153;p16"/>
          <p:cNvSpPr txBox="1"/>
          <p:nvPr/>
        </p:nvSpPr>
        <p:spPr>
          <a:xfrm>
            <a:off x="815428" y="1156202"/>
            <a:ext cx="9914274" cy="1783950"/>
          </a:xfrm>
          <a:prstGeom prst="rect">
            <a:avLst/>
          </a:prstGeom>
          <a:noFill/>
          <a:ln>
            <a:noFill/>
          </a:ln>
        </p:spPr>
        <p:txBody>
          <a:bodyPr spcFirstLastPara="1" wrap="square" lIns="0" tIns="0" rIns="0" bIns="0" anchor="t" anchorCtr="0">
            <a:spAutoFit/>
          </a:bodyPr>
          <a:lstStyle/>
          <a:p>
            <a:pPr marL="514350" marR="0" lvl="0" indent="-514350" algn="l" rtl="0">
              <a:lnSpc>
                <a:spcPct val="138009"/>
              </a:lnSpc>
              <a:spcBef>
                <a:spcPts val="0"/>
              </a:spcBef>
              <a:spcAft>
                <a:spcPts val="0"/>
              </a:spcAft>
              <a:buFont typeface="Wingdings" panose="05000000000000000000" pitchFamily="2" charset="2"/>
              <a:buChar char="Ø"/>
            </a:pPr>
            <a:r>
              <a:rPr lang="en-US" sz="2800" b="0" i="0" u="none" strike="noStrike" cap="none" dirty="0">
                <a:solidFill>
                  <a:schemeClr val="bg2">
                    <a:lumMod val="75000"/>
                  </a:schemeClr>
                </a:solidFill>
                <a:latin typeface="Arial"/>
                <a:ea typeface="Arial"/>
                <a:cs typeface="Arial"/>
                <a:sym typeface="Arial"/>
              </a:rPr>
              <a:t>If users are dissatisfied with the suggested watering regimen, they will have the flexibility to customize the watering needs of their chosen plant.</a:t>
            </a:r>
            <a:endParaRPr sz="2800" dirty="0">
              <a:solidFill>
                <a:schemeClr val="bg2">
                  <a:lumMod val="75000"/>
                </a:schemeClr>
              </a:solidFill>
            </a:endParaRPr>
          </a:p>
        </p:txBody>
      </p:sp>
      <p:pic>
        <p:nvPicPr>
          <p:cNvPr id="3" name="Picture 2" descr="A computer screen with a plant growing out of it&#10;&#10;Description automatically generated">
            <a:extLst>
              <a:ext uri="{FF2B5EF4-FFF2-40B4-BE49-F238E27FC236}">
                <a16:creationId xmlns:a16="http://schemas.microsoft.com/office/drawing/2014/main" id="{A42BD85D-7104-9383-FC55-677A539D76F0}"/>
              </a:ext>
            </a:extLst>
          </p:cNvPr>
          <p:cNvPicPr>
            <a:picLocks noChangeAspect="1"/>
          </p:cNvPicPr>
          <p:nvPr/>
        </p:nvPicPr>
        <p:blipFill>
          <a:blip r:embed="rId3"/>
          <a:stretch>
            <a:fillRect/>
          </a:stretch>
        </p:blipFill>
        <p:spPr>
          <a:xfrm>
            <a:off x="10729702" y="0"/>
            <a:ext cx="7558298" cy="10287000"/>
          </a:xfrm>
          <a:prstGeom prst="rect">
            <a:avLst/>
          </a:prstGeom>
        </p:spPr>
      </p:pic>
    </p:spTree>
    <p:extLst>
      <p:ext uri="{BB962C8B-B14F-4D97-AF65-F5344CB8AC3E}">
        <p14:creationId xmlns:p14="http://schemas.microsoft.com/office/powerpoint/2010/main" val="3996780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 name="Google Shape;305;p26">
            <a:extLst>
              <a:ext uri="{FF2B5EF4-FFF2-40B4-BE49-F238E27FC236}">
                <a16:creationId xmlns:a16="http://schemas.microsoft.com/office/drawing/2014/main" id="{841C650F-4D46-BFCC-5BB5-377A15C140BA}"/>
              </a:ext>
            </a:extLst>
          </p:cNvPr>
          <p:cNvGrpSpPr/>
          <p:nvPr/>
        </p:nvGrpSpPr>
        <p:grpSpPr>
          <a:xfrm>
            <a:off x="0" y="-72331"/>
            <a:ext cx="18288118" cy="3158641"/>
            <a:chOff x="0" y="-19050"/>
            <a:chExt cx="4816592" cy="831900"/>
          </a:xfrm>
        </p:grpSpPr>
        <p:sp>
          <p:nvSpPr>
            <p:cNvPr id="3" name="Google Shape;306;p26">
              <a:extLst>
                <a:ext uri="{FF2B5EF4-FFF2-40B4-BE49-F238E27FC236}">
                  <a16:creationId xmlns:a16="http://schemas.microsoft.com/office/drawing/2014/main" id="{A37C93A8-0C9A-0CF3-3DE9-4A8A6228AF17}"/>
                </a:ext>
              </a:extLst>
            </p:cNvPr>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4" name="Google Shape;307;p26">
              <a:extLst>
                <a:ext uri="{FF2B5EF4-FFF2-40B4-BE49-F238E27FC236}">
                  <a16:creationId xmlns:a16="http://schemas.microsoft.com/office/drawing/2014/main" id="{D4B3A303-1C5B-5365-3850-3A6BC28B887F}"/>
                </a:ext>
              </a:extLst>
            </p:cNvPr>
            <p:cNvSpPr txBox="1"/>
            <p:nvPr/>
          </p:nvSpPr>
          <p:spPr>
            <a:xfrm>
              <a:off x="0" y="-19050"/>
              <a:ext cx="812700" cy="831900"/>
            </a:xfrm>
            <a:prstGeom prst="rect">
              <a:avLst/>
            </a:prstGeom>
            <a:noFill/>
            <a:ln>
              <a:noFill/>
            </a:ln>
          </p:spPr>
          <p:txBody>
            <a:bodyPr spcFirstLastPara="1" wrap="square" lIns="50800" tIns="50800" rIns="50800" bIns="50800" anchor="ctr" anchorCtr="0">
              <a:noAutofit/>
            </a:bodyPr>
            <a:lstStyle/>
            <a:p>
              <a:pPr marL="0" marR="0" lvl="0" indent="0"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99" name="Google Shape;299;p25"/>
          <p:cNvSpPr txBox="1"/>
          <p:nvPr/>
        </p:nvSpPr>
        <p:spPr>
          <a:xfrm>
            <a:off x="-1231135" y="1138698"/>
            <a:ext cx="16569458" cy="153885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800" b="1" dirty="0">
                <a:solidFill>
                  <a:schemeClr val="bg1"/>
                </a:solidFill>
                <a:latin typeface="Calibri"/>
                <a:ea typeface="Calibri"/>
                <a:cs typeface="Calibri"/>
                <a:sym typeface="Calibri"/>
              </a:rPr>
              <a:t>                     PROGRESS TILL DATE</a:t>
            </a:r>
            <a:endParaRPr sz="8800" b="1" dirty="0">
              <a:solidFill>
                <a:schemeClr val="bg1"/>
              </a:solidFill>
              <a:latin typeface="Calibri"/>
              <a:ea typeface="Calibri"/>
              <a:cs typeface="Calibri"/>
              <a:sym typeface="Calibri"/>
            </a:endParaRPr>
          </a:p>
        </p:txBody>
      </p:sp>
      <p:sp>
        <p:nvSpPr>
          <p:cNvPr id="300" name="Google Shape;300;p25"/>
          <p:cNvSpPr txBox="1"/>
          <p:nvPr/>
        </p:nvSpPr>
        <p:spPr>
          <a:xfrm>
            <a:off x="1698200" y="3808025"/>
            <a:ext cx="12749400" cy="5490000"/>
          </a:xfrm>
          <a:prstGeom prst="rect">
            <a:avLst/>
          </a:prstGeom>
          <a:noFill/>
          <a:ln>
            <a:noFill/>
          </a:ln>
        </p:spPr>
        <p:txBody>
          <a:bodyPr spcFirstLastPara="1" wrap="square" lIns="91425" tIns="91425" rIns="91425" bIns="91425" anchor="t" anchorCtr="0">
            <a:noAutofit/>
          </a:bodyPr>
          <a:lstStyle/>
          <a:p>
            <a:pPr marL="457200" lvl="0" indent="-508000" algn="l" rtl="0">
              <a:spcBef>
                <a:spcPts val="0"/>
              </a:spcBef>
              <a:spcAft>
                <a:spcPts val="0"/>
              </a:spcAft>
              <a:buClr>
                <a:schemeClr val="dk1"/>
              </a:buClr>
              <a:buSzPts val="4400"/>
              <a:buFont typeface="Calibri"/>
              <a:buChar char="●"/>
            </a:pPr>
            <a:r>
              <a:rPr lang="en-US" sz="4400" dirty="0">
                <a:solidFill>
                  <a:schemeClr val="dk1"/>
                </a:solidFill>
                <a:latin typeface="Calibri"/>
                <a:ea typeface="Calibri"/>
                <a:cs typeface="Calibri"/>
                <a:sym typeface="Calibri"/>
              </a:rPr>
              <a:t>Research </a:t>
            </a:r>
            <a:endParaRPr sz="4400" dirty="0">
              <a:solidFill>
                <a:schemeClr val="dk1"/>
              </a:solidFill>
              <a:latin typeface="Calibri"/>
              <a:ea typeface="Calibri"/>
              <a:cs typeface="Calibri"/>
              <a:sym typeface="Calibri"/>
            </a:endParaRPr>
          </a:p>
          <a:p>
            <a:pPr marL="977900" lvl="0" indent="-571500" algn="l" rtl="0">
              <a:spcBef>
                <a:spcPts val="0"/>
              </a:spcBef>
              <a:spcAft>
                <a:spcPts val="0"/>
              </a:spcAft>
              <a:buClr>
                <a:schemeClr val="dk1"/>
              </a:buClr>
              <a:buSzPts val="4400"/>
              <a:buFont typeface="Wingdings" panose="05000000000000000000" pitchFamily="2" charset="2"/>
              <a:buChar char="v"/>
            </a:pPr>
            <a:r>
              <a:rPr lang="en-US" sz="4400" dirty="0">
                <a:solidFill>
                  <a:schemeClr val="dk1"/>
                </a:solidFill>
                <a:latin typeface="Calibri"/>
                <a:ea typeface="Calibri"/>
                <a:cs typeface="Calibri"/>
                <a:sym typeface="Calibri"/>
              </a:rPr>
              <a:t>Market</a:t>
            </a:r>
            <a:endParaRPr sz="4400" dirty="0">
              <a:solidFill>
                <a:schemeClr val="dk1"/>
              </a:solidFill>
              <a:latin typeface="Calibri"/>
              <a:ea typeface="Calibri"/>
              <a:cs typeface="Calibri"/>
              <a:sym typeface="Calibri"/>
            </a:endParaRPr>
          </a:p>
          <a:p>
            <a:pPr marL="977900" lvl="0" indent="-571500" algn="l" rtl="0">
              <a:spcBef>
                <a:spcPts val="0"/>
              </a:spcBef>
              <a:spcAft>
                <a:spcPts val="0"/>
              </a:spcAft>
              <a:buClr>
                <a:schemeClr val="dk1"/>
              </a:buClr>
              <a:buSzPts val="4400"/>
              <a:buFont typeface="Wingdings" panose="05000000000000000000" pitchFamily="2" charset="2"/>
              <a:buChar char="v"/>
            </a:pPr>
            <a:r>
              <a:rPr lang="en-US" sz="4400" dirty="0">
                <a:solidFill>
                  <a:schemeClr val="dk1"/>
                </a:solidFill>
                <a:latin typeface="Calibri"/>
                <a:ea typeface="Calibri"/>
                <a:cs typeface="Calibri"/>
                <a:sym typeface="Calibri"/>
              </a:rPr>
              <a:t>Competitors</a:t>
            </a:r>
            <a:endParaRPr sz="4400" dirty="0">
              <a:solidFill>
                <a:schemeClr val="dk1"/>
              </a:solidFill>
              <a:latin typeface="Calibri"/>
              <a:ea typeface="Calibri"/>
              <a:cs typeface="Calibri"/>
              <a:sym typeface="Calibri"/>
            </a:endParaRPr>
          </a:p>
          <a:p>
            <a:pPr marL="977900" lvl="0" indent="-571500" algn="l" rtl="0">
              <a:spcBef>
                <a:spcPts val="0"/>
              </a:spcBef>
              <a:spcAft>
                <a:spcPts val="0"/>
              </a:spcAft>
              <a:buClr>
                <a:schemeClr val="dk1"/>
              </a:buClr>
              <a:buSzPts val="4400"/>
              <a:buFont typeface="Wingdings" panose="05000000000000000000" pitchFamily="2" charset="2"/>
              <a:buChar char="v"/>
            </a:pPr>
            <a:r>
              <a:rPr lang="en-US" sz="4400" dirty="0">
                <a:solidFill>
                  <a:schemeClr val="dk1"/>
                </a:solidFill>
                <a:latin typeface="Calibri"/>
                <a:ea typeface="Calibri"/>
                <a:cs typeface="Calibri"/>
                <a:sym typeface="Calibri"/>
              </a:rPr>
              <a:t>Survey Conduction</a:t>
            </a:r>
            <a:endParaRPr sz="4400" dirty="0">
              <a:solidFill>
                <a:schemeClr val="dk1"/>
              </a:solidFill>
              <a:latin typeface="Calibri"/>
              <a:ea typeface="Calibri"/>
              <a:cs typeface="Calibri"/>
              <a:sym typeface="Calibri"/>
            </a:endParaRPr>
          </a:p>
          <a:p>
            <a:pPr marL="977900" lvl="0" indent="-571500" algn="l" rtl="0">
              <a:spcBef>
                <a:spcPts val="0"/>
              </a:spcBef>
              <a:spcAft>
                <a:spcPts val="0"/>
              </a:spcAft>
              <a:buClr>
                <a:schemeClr val="dk1"/>
              </a:buClr>
              <a:buSzPts val="4400"/>
              <a:buFont typeface="Wingdings" panose="05000000000000000000" pitchFamily="2" charset="2"/>
              <a:buChar char="v"/>
            </a:pPr>
            <a:r>
              <a:rPr lang="en-US" sz="4400" dirty="0">
                <a:solidFill>
                  <a:schemeClr val="dk1"/>
                </a:solidFill>
                <a:latin typeface="Calibri"/>
                <a:ea typeface="Calibri"/>
                <a:cs typeface="Calibri"/>
                <a:sym typeface="Calibri"/>
              </a:rPr>
              <a:t>Case Studies</a:t>
            </a:r>
            <a:endParaRPr sz="4400" dirty="0">
              <a:solidFill>
                <a:schemeClr val="dk1"/>
              </a:solidFill>
              <a:latin typeface="Calibri"/>
              <a:ea typeface="Calibri"/>
              <a:cs typeface="Calibri"/>
              <a:sym typeface="Calibri"/>
            </a:endParaRPr>
          </a:p>
          <a:p>
            <a:pPr marL="457200" lvl="0" indent="-508000" algn="l" rtl="0">
              <a:spcBef>
                <a:spcPts val="0"/>
              </a:spcBef>
              <a:spcAft>
                <a:spcPts val="0"/>
              </a:spcAft>
              <a:buClr>
                <a:schemeClr val="dk1"/>
              </a:buClr>
              <a:buSzPts val="4400"/>
              <a:buFont typeface="Calibri"/>
              <a:buChar char="●"/>
            </a:pPr>
            <a:r>
              <a:rPr lang="en-US" sz="4400" dirty="0">
                <a:solidFill>
                  <a:schemeClr val="dk1"/>
                </a:solidFill>
                <a:latin typeface="Calibri"/>
                <a:ea typeface="Calibri"/>
                <a:cs typeface="Calibri"/>
                <a:sym typeface="Calibri"/>
              </a:rPr>
              <a:t>Website </a:t>
            </a:r>
            <a:endParaRPr sz="4400" dirty="0">
              <a:solidFill>
                <a:schemeClr val="dk1"/>
              </a:solidFill>
              <a:latin typeface="Calibri"/>
              <a:ea typeface="Calibri"/>
              <a:cs typeface="Calibri"/>
              <a:sym typeface="Calibri"/>
            </a:endParaRPr>
          </a:p>
          <a:p>
            <a:pPr marL="457200" lvl="0" indent="-508000" algn="l" rtl="0">
              <a:spcBef>
                <a:spcPts val="0"/>
              </a:spcBef>
              <a:spcAft>
                <a:spcPts val="0"/>
              </a:spcAft>
              <a:buClr>
                <a:schemeClr val="dk1"/>
              </a:buClr>
              <a:buSzPts val="4400"/>
              <a:buFont typeface="Calibri"/>
              <a:buChar char="●"/>
            </a:pPr>
            <a:r>
              <a:rPr lang="en-US" sz="4400" dirty="0">
                <a:solidFill>
                  <a:schemeClr val="dk1"/>
                </a:solidFill>
                <a:latin typeface="Calibri"/>
                <a:ea typeface="Calibri"/>
                <a:cs typeface="Calibri"/>
                <a:sym typeface="Calibri"/>
              </a:rPr>
              <a:t>Prototype building</a:t>
            </a:r>
            <a:endParaRPr sz="4400" dirty="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US"/>
          </a:p>
        </p:txBody>
      </p:sp>
      <p:grpSp>
        <p:nvGrpSpPr>
          <p:cNvPr id="159" name="Google Shape;159;p17"/>
          <p:cNvGrpSpPr/>
          <p:nvPr/>
        </p:nvGrpSpPr>
        <p:grpSpPr>
          <a:xfrm>
            <a:off x="-528002" y="-72330"/>
            <a:ext cx="19048322" cy="3158430"/>
            <a:chOff x="0" y="-19050"/>
            <a:chExt cx="5016842" cy="831850"/>
          </a:xfrm>
        </p:grpSpPr>
        <p:sp>
          <p:nvSpPr>
            <p:cNvPr id="160" name="Google Shape;160;p17"/>
            <p:cNvSpPr/>
            <p:nvPr/>
          </p:nvSpPr>
          <p:spPr>
            <a:xfrm>
              <a:off x="0" y="0"/>
              <a:ext cx="5016842" cy="812800"/>
            </a:xfrm>
            <a:custGeom>
              <a:avLst/>
              <a:gdLst/>
              <a:ahLst/>
              <a:cxnLst/>
              <a:rect l="l" t="t" r="r" b="b"/>
              <a:pathLst>
                <a:path w="5016842" h="812800" extrusionOk="0">
                  <a:moveTo>
                    <a:pt x="0" y="0"/>
                  </a:moveTo>
                  <a:lnTo>
                    <a:pt x="5016842" y="0"/>
                  </a:lnTo>
                  <a:lnTo>
                    <a:pt x="5016842" y="812800"/>
                  </a:lnTo>
                  <a:lnTo>
                    <a:pt x="0" y="812800"/>
                  </a:lnTo>
                  <a:close/>
                </a:path>
              </a:pathLst>
            </a:custGeom>
            <a:solidFill>
              <a:srgbClr val="1C5739"/>
            </a:solidFill>
            <a:ln>
              <a:noFill/>
            </a:ln>
          </p:spPr>
          <p:txBody>
            <a:bodyPr/>
            <a:lstStyle/>
            <a:p>
              <a:endParaRPr lang="en-US"/>
            </a:p>
          </p:txBody>
        </p:sp>
        <p:sp>
          <p:nvSpPr>
            <p:cNvPr id="161" name="Google Shape;161;p17"/>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62" name="Google Shape;162;p17"/>
          <p:cNvSpPr/>
          <p:nvPr/>
        </p:nvSpPr>
        <p:spPr>
          <a:xfrm>
            <a:off x="15408481" y="-2153153"/>
            <a:ext cx="4116356" cy="4116356"/>
          </a:xfrm>
          <a:custGeom>
            <a:avLst/>
            <a:gdLst/>
            <a:ahLst/>
            <a:cxnLst/>
            <a:rect l="l" t="t" r="r" b="b"/>
            <a:pathLst>
              <a:path w="4116356" h="4116356" extrusionOk="0">
                <a:moveTo>
                  <a:pt x="0" y="0"/>
                </a:moveTo>
                <a:lnTo>
                  <a:pt x="4116355" y="0"/>
                </a:lnTo>
                <a:lnTo>
                  <a:pt x="4116355" y="4116356"/>
                </a:lnTo>
                <a:lnTo>
                  <a:pt x="0" y="4116356"/>
                </a:lnTo>
                <a:lnTo>
                  <a:pt x="0" y="0"/>
                </a:lnTo>
                <a:close/>
              </a:path>
            </a:pathLst>
          </a:custGeom>
          <a:blipFill rotWithShape="1">
            <a:blip r:embed="rId4">
              <a:alphaModFix/>
            </a:blip>
            <a:stretch>
              <a:fillRect/>
            </a:stretch>
          </a:blipFill>
          <a:ln>
            <a:noFill/>
          </a:ln>
        </p:spPr>
        <p:txBody>
          <a:bodyPr/>
          <a:lstStyle/>
          <a:p>
            <a:endParaRPr lang="en-US"/>
          </a:p>
        </p:txBody>
      </p:sp>
      <p:sp>
        <p:nvSpPr>
          <p:cNvPr id="163" name="Google Shape;163;p17"/>
          <p:cNvSpPr/>
          <p:nvPr/>
        </p:nvSpPr>
        <p:spPr>
          <a:xfrm>
            <a:off x="-2602379" y="0"/>
            <a:ext cx="3256087" cy="3256087"/>
          </a:xfrm>
          <a:custGeom>
            <a:avLst/>
            <a:gdLst/>
            <a:ahLst/>
            <a:cxnLst/>
            <a:rect l="l" t="t" r="r" b="b"/>
            <a:pathLst>
              <a:path w="3256087" h="3256087" extrusionOk="0">
                <a:moveTo>
                  <a:pt x="0" y="0"/>
                </a:moveTo>
                <a:lnTo>
                  <a:pt x="3256087" y="0"/>
                </a:lnTo>
                <a:lnTo>
                  <a:pt x="3256087" y="3256087"/>
                </a:lnTo>
                <a:lnTo>
                  <a:pt x="0" y="3256087"/>
                </a:lnTo>
                <a:lnTo>
                  <a:pt x="0" y="0"/>
                </a:lnTo>
                <a:close/>
              </a:path>
            </a:pathLst>
          </a:custGeom>
          <a:blipFill rotWithShape="1">
            <a:blip r:embed="rId4">
              <a:alphaModFix/>
            </a:blip>
            <a:stretch>
              <a:fillRect/>
            </a:stretch>
          </a:blipFill>
          <a:ln>
            <a:noFill/>
          </a:ln>
        </p:spPr>
        <p:txBody>
          <a:bodyPr/>
          <a:lstStyle/>
          <a:p>
            <a:endParaRPr lang="en-US"/>
          </a:p>
        </p:txBody>
      </p:sp>
      <p:sp>
        <p:nvSpPr>
          <p:cNvPr id="164" name="Google Shape;164;p17"/>
          <p:cNvSpPr/>
          <p:nvPr/>
        </p:nvSpPr>
        <p:spPr>
          <a:xfrm>
            <a:off x="10200774" y="3678756"/>
            <a:ext cx="7758131" cy="5825403"/>
          </a:xfrm>
          <a:custGeom>
            <a:avLst/>
            <a:gdLst/>
            <a:ahLst/>
            <a:cxnLst/>
            <a:rect l="l" t="t" r="r" b="b"/>
            <a:pathLst>
              <a:path w="7758131" h="5825403" extrusionOk="0">
                <a:moveTo>
                  <a:pt x="0" y="0"/>
                </a:moveTo>
                <a:lnTo>
                  <a:pt x="7758131" y="0"/>
                </a:lnTo>
                <a:lnTo>
                  <a:pt x="7758131" y="5825403"/>
                </a:lnTo>
                <a:lnTo>
                  <a:pt x="0" y="5825403"/>
                </a:lnTo>
                <a:lnTo>
                  <a:pt x="0" y="0"/>
                </a:lnTo>
                <a:close/>
              </a:path>
            </a:pathLst>
          </a:custGeom>
          <a:blipFill rotWithShape="1">
            <a:blip r:embed="rId5">
              <a:alphaModFix/>
            </a:blip>
            <a:stretch>
              <a:fillRect l="-7744" r="-4954"/>
            </a:stretch>
          </a:blipFill>
          <a:ln>
            <a:noFill/>
          </a:ln>
        </p:spPr>
        <p:txBody>
          <a:bodyPr/>
          <a:lstStyle/>
          <a:p>
            <a:endParaRPr lang="en-US" dirty="0"/>
          </a:p>
        </p:txBody>
      </p:sp>
      <p:sp>
        <p:nvSpPr>
          <p:cNvPr id="165" name="Google Shape;165;p17"/>
          <p:cNvSpPr txBox="1"/>
          <p:nvPr/>
        </p:nvSpPr>
        <p:spPr>
          <a:xfrm>
            <a:off x="3657651" y="579161"/>
            <a:ext cx="10713642" cy="1868845"/>
          </a:xfrm>
          <a:prstGeom prst="rect">
            <a:avLst/>
          </a:prstGeom>
          <a:noFill/>
          <a:ln>
            <a:noFill/>
          </a:ln>
        </p:spPr>
        <p:txBody>
          <a:bodyPr spcFirstLastPara="1" wrap="square" lIns="0" tIns="0" rIns="0" bIns="0" anchor="t" anchorCtr="0">
            <a:spAutoFit/>
          </a:bodyPr>
          <a:lstStyle/>
          <a:p>
            <a:pPr marL="0" marR="0" lvl="0" indent="0" algn="ctr" rtl="0">
              <a:lnSpc>
                <a:spcPct val="138024"/>
              </a:lnSpc>
              <a:spcBef>
                <a:spcPts val="0"/>
              </a:spcBef>
              <a:spcAft>
                <a:spcPts val="0"/>
              </a:spcAft>
              <a:buNone/>
            </a:pPr>
            <a:r>
              <a:rPr lang="en-US" sz="8800" b="0" i="0" u="none" strike="noStrike" cap="none" dirty="0">
                <a:solidFill>
                  <a:srgbClr val="FFFFFF"/>
                </a:solidFill>
                <a:latin typeface="Arial"/>
                <a:ea typeface="Arial"/>
                <a:cs typeface="Arial"/>
                <a:sym typeface="Arial"/>
              </a:rPr>
              <a:t>ARDUINO</a:t>
            </a:r>
            <a:endParaRPr sz="8800" dirty="0"/>
          </a:p>
        </p:txBody>
      </p:sp>
      <p:sp>
        <p:nvSpPr>
          <p:cNvPr id="166" name="Google Shape;166;p17"/>
          <p:cNvSpPr txBox="1"/>
          <p:nvPr/>
        </p:nvSpPr>
        <p:spPr>
          <a:xfrm>
            <a:off x="484213" y="3802975"/>
            <a:ext cx="9716561" cy="5761577"/>
          </a:xfrm>
          <a:prstGeom prst="rect">
            <a:avLst/>
          </a:prstGeom>
          <a:noFill/>
          <a:ln>
            <a:noFill/>
          </a:ln>
        </p:spPr>
        <p:txBody>
          <a:bodyPr spcFirstLastPara="1" wrap="square" lIns="0" tIns="0" rIns="0" bIns="0" anchor="t" anchorCtr="0">
            <a:spAutoFit/>
          </a:bodyPr>
          <a:lstStyle/>
          <a:p>
            <a:pPr marL="457200" marR="0" lvl="0" indent="-457200" rtl="0">
              <a:lnSpc>
                <a:spcPct val="130031"/>
              </a:lnSpc>
              <a:spcBef>
                <a:spcPts val="0"/>
              </a:spcBef>
              <a:spcAft>
                <a:spcPts val="0"/>
              </a:spcAft>
              <a:buFont typeface="Arial" panose="020B0604020202020204" pitchFamily="34" charset="0"/>
              <a:buChar char="•"/>
            </a:pPr>
            <a:r>
              <a:rPr lang="en-US" sz="3200" b="0" i="0" u="none" strike="noStrike" cap="none" dirty="0">
                <a:solidFill>
                  <a:srgbClr val="040506"/>
                </a:solidFill>
                <a:latin typeface="Arial"/>
                <a:ea typeface="Arial"/>
                <a:cs typeface="Arial"/>
                <a:sym typeface="Arial"/>
              </a:rPr>
              <a:t>To accomplish this task, we employ the Arduino software in conjunction with an Arduino board. By establishing a connection between the board and our computer, we can effectively </a:t>
            </a:r>
          </a:p>
          <a:p>
            <a:pPr marL="457200" marR="0" lvl="0" indent="-457200" rtl="0">
              <a:lnSpc>
                <a:spcPct val="130031"/>
              </a:lnSpc>
              <a:spcBef>
                <a:spcPts val="0"/>
              </a:spcBef>
              <a:spcAft>
                <a:spcPts val="0"/>
              </a:spcAft>
              <a:buFont typeface="Arial" panose="020B0604020202020204" pitchFamily="34" charset="0"/>
              <a:buChar char="•"/>
            </a:pPr>
            <a:endParaRPr lang="en-US" sz="3200" b="0" i="0" u="none" strike="noStrike" cap="none" dirty="0">
              <a:solidFill>
                <a:srgbClr val="040506"/>
              </a:solidFill>
              <a:latin typeface="Arial"/>
              <a:ea typeface="Arial"/>
              <a:cs typeface="Arial"/>
              <a:sym typeface="Arial"/>
            </a:endParaRPr>
          </a:p>
          <a:p>
            <a:pPr marL="457200" marR="0" lvl="0" indent="-457200" rtl="0">
              <a:lnSpc>
                <a:spcPct val="130031"/>
              </a:lnSpc>
              <a:spcBef>
                <a:spcPts val="0"/>
              </a:spcBef>
              <a:spcAft>
                <a:spcPts val="0"/>
              </a:spcAft>
              <a:buFont typeface="Arial" panose="020B0604020202020204" pitchFamily="34" charset="0"/>
              <a:buChar char="•"/>
            </a:pPr>
            <a:r>
              <a:rPr lang="en-US" sz="3200" b="0" i="0" u="none" strike="noStrike" cap="none" dirty="0">
                <a:solidFill>
                  <a:srgbClr val="040506"/>
                </a:solidFill>
                <a:latin typeface="Arial"/>
                <a:ea typeface="Arial"/>
                <a:cs typeface="Arial"/>
                <a:sym typeface="Arial"/>
              </a:rPr>
              <a:t>program various sensors and equipment essential for the functionality of our smart irrigation system. These components are configured and programmed using the Arduino Uno software.</a:t>
            </a:r>
            <a:endParaRPr sz="3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18"/>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US"/>
          </a:p>
        </p:txBody>
      </p:sp>
      <p:grpSp>
        <p:nvGrpSpPr>
          <p:cNvPr id="172" name="Google Shape;172;p18"/>
          <p:cNvGrpSpPr/>
          <p:nvPr/>
        </p:nvGrpSpPr>
        <p:grpSpPr>
          <a:xfrm>
            <a:off x="4764" y="-868391"/>
            <a:ext cx="18287996" cy="3158430"/>
            <a:chOff x="0" y="-19050"/>
            <a:chExt cx="4816592" cy="831850"/>
          </a:xfrm>
        </p:grpSpPr>
        <p:sp>
          <p:nvSpPr>
            <p:cNvPr id="173" name="Google Shape;173;p18"/>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174" name="Google Shape;174;p18"/>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77" name="Google Shape;177;p18"/>
          <p:cNvSpPr/>
          <p:nvPr/>
        </p:nvSpPr>
        <p:spPr>
          <a:xfrm>
            <a:off x="13814022" y="2740806"/>
            <a:ext cx="3695608" cy="3695608"/>
          </a:xfrm>
          <a:custGeom>
            <a:avLst/>
            <a:gdLst/>
            <a:ahLst/>
            <a:cxnLst/>
            <a:rect l="l" t="t" r="r" b="b"/>
            <a:pathLst>
              <a:path w="3695608" h="3695608" extrusionOk="0">
                <a:moveTo>
                  <a:pt x="0" y="0"/>
                </a:moveTo>
                <a:lnTo>
                  <a:pt x="3695608" y="0"/>
                </a:lnTo>
                <a:lnTo>
                  <a:pt x="3695608" y="3695608"/>
                </a:lnTo>
                <a:lnTo>
                  <a:pt x="0" y="3695608"/>
                </a:lnTo>
                <a:lnTo>
                  <a:pt x="0" y="0"/>
                </a:lnTo>
                <a:close/>
              </a:path>
            </a:pathLst>
          </a:custGeom>
          <a:blipFill rotWithShape="1">
            <a:blip r:embed="rId4">
              <a:alphaModFix/>
            </a:blip>
            <a:stretch>
              <a:fillRect/>
            </a:stretch>
          </a:blipFill>
          <a:ln>
            <a:noFill/>
          </a:ln>
        </p:spPr>
        <p:txBody>
          <a:bodyPr/>
          <a:lstStyle/>
          <a:p>
            <a:endParaRPr lang="en-US"/>
          </a:p>
        </p:txBody>
      </p:sp>
      <p:sp>
        <p:nvSpPr>
          <p:cNvPr id="178" name="Google Shape;178;p18"/>
          <p:cNvSpPr/>
          <p:nvPr/>
        </p:nvSpPr>
        <p:spPr>
          <a:xfrm>
            <a:off x="13753263" y="6436414"/>
            <a:ext cx="3817125" cy="3817125"/>
          </a:xfrm>
          <a:custGeom>
            <a:avLst/>
            <a:gdLst/>
            <a:ahLst/>
            <a:cxnLst/>
            <a:rect l="l" t="t" r="r" b="b"/>
            <a:pathLst>
              <a:path w="3817125" h="3817125" extrusionOk="0">
                <a:moveTo>
                  <a:pt x="0" y="0"/>
                </a:moveTo>
                <a:lnTo>
                  <a:pt x="3817125" y="0"/>
                </a:lnTo>
                <a:lnTo>
                  <a:pt x="3817125" y="3817125"/>
                </a:lnTo>
                <a:lnTo>
                  <a:pt x="0" y="3817125"/>
                </a:lnTo>
                <a:lnTo>
                  <a:pt x="0" y="0"/>
                </a:lnTo>
                <a:close/>
              </a:path>
            </a:pathLst>
          </a:custGeom>
          <a:blipFill rotWithShape="1">
            <a:blip r:embed="rId5">
              <a:alphaModFix/>
            </a:blip>
            <a:stretch>
              <a:fillRect/>
            </a:stretch>
          </a:blipFill>
          <a:ln>
            <a:noFill/>
          </a:ln>
        </p:spPr>
        <p:txBody>
          <a:bodyPr/>
          <a:lstStyle/>
          <a:p>
            <a:endParaRPr lang="en-US"/>
          </a:p>
        </p:txBody>
      </p:sp>
      <p:sp>
        <p:nvSpPr>
          <p:cNvPr id="179" name="Google Shape;179;p18"/>
          <p:cNvSpPr txBox="1"/>
          <p:nvPr/>
        </p:nvSpPr>
        <p:spPr>
          <a:xfrm>
            <a:off x="4019761" y="450767"/>
            <a:ext cx="10238953" cy="1421928"/>
          </a:xfrm>
          <a:prstGeom prst="rect">
            <a:avLst/>
          </a:prstGeom>
          <a:noFill/>
          <a:ln>
            <a:noFill/>
          </a:ln>
        </p:spPr>
        <p:txBody>
          <a:bodyPr spcFirstLastPara="1" wrap="square" lIns="0" tIns="0" rIns="0" bIns="0" anchor="t" anchorCtr="0">
            <a:spAutoFit/>
          </a:bodyPr>
          <a:lstStyle/>
          <a:p>
            <a:pPr marL="0" marR="0" lvl="0" indent="0" algn="ctr" rtl="0">
              <a:lnSpc>
                <a:spcPct val="104984"/>
              </a:lnSpc>
              <a:spcBef>
                <a:spcPts val="0"/>
              </a:spcBef>
              <a:spcAft>
                <a:spcPts val="0"/>
              </a:spcAft>
              <a:buNone/>
            </a:pPr>
            <a:r>
              <a:rPr lang="en-US" sz="8800" b="0" i="0" u="none" strike="noStrike" cap="none" dirty="0">
                <a:solidFill>
                  <a:srgbClr val="FDFBFB"/>
                </a:solidFill>
                <a:latin typeface="Arial"/>
                <a:ea typeface="Arial"/>
                <a:cs typeface="Arial"/>
                <a:sym typeface="Arial"/>
              </a:rPr>
              <a:t>Working</a:t>
            </a:r>
            <a:endParaRPr sz="8800" dirty="0"/>
          </a:p>
        </p:txBody>
      </p:sp>
      <p:sp>
        <p:nvSpPr>
          <p:cNvPr id="180" name="Google Shape;180;p18"/>
          <p:cNvSpPr txBox="1"/>
          <p:nvPr/>
        </p:nvSpPr>
        <p:spPr>
          <a:xfrm>
            <a:off x="9139238" y="4652327"/>
            <a:ext cx="9525" cy="887095"/>
          </a:xfrm>
          <a:prstGeom prst="rect">
            <a:avLst/>
          </a:prstGeom>
          <a:noFill/>
          <a:ln>
            <a:noFill/>
          </a:ln>
        </p:spPr>
        <p:txBody>
          <a:bodyPr spcFirstLastPara="1" wrap="square" lIns="0" tIns="0" rIns="0" bIns="0" anchor="t" anchorCtr="0">
            <a:spAutoFit/>
          </a:bodyPr>
          <a:lstStyle/>
          <a:p>
            <a:pPr marL="0" marR="0" lvl="0" indent="0" algn="ctr" rtl="0">
              <a:lnSpc>
                <a:spcPct val="40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81" name="Google Shape;181;p18"/>
          <p:cNvSpPr txBox="1"/>
          <p:nvPr/>
        </p:nvSpPr>
        <p:spPr>
          <a:xfrm>
            <a:off x="939391" y="3574025"/>
            <a:ext cx="12869871" cy="301621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800" b="0" i="0" u="none" strike="noStrike" cap="none" dirty="0">
                <a:solidFill>
                  <a:srgbClr val="000000"/>
                </a:solidFill>
                <a:latin typeface="Arial"/>
                <a:ea typeface="Arial"/>
                <a:cs typeface="Arial"/>
                <a:sym typeface="Arial"/>
              </a:rPr>
              <a:t>The DHT11 is a low-cost temperature and humidity sensor that is commonly used for measuring temperature and humidity in various DIY electronics projects. It is a digital sensor, which means it communicates temperature and humidity data in a digital format that can be easily read by a microcontroller like Arduino or Raspberry Pi.</a:t>
            </a:r>
            <a:endParaRPr sz="2800" dirty="0"/>
          </a:p>
        </p:txBody>
      </p:sp>
      <p:sp>
        <p:nvSpPr>
          <p:cNvPr id="182" name="Google Shape;182;p18"/>
          <p:cNvSpPr txBox="1"/>
          <p:nvPr/>
        </p:nvSpPr>
        <p:spPr>
          <a:xfrm>
            <a:off x="4764" y="2577739"/>
            <a:ext cx="9148762" cy="9910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600" b="1" i="0" u="none" strike="noStrike" cap="none" dirty="0">
                <a:solidFill>
                  <a:srgbClr val="000000"/>
                </a:solidFill>
                <a:latin typeface="Arial"/>
                <a:ea typeface="Arial"/>
                <a:cs typeface="Arial"/>
                <a:sym typeface="Arial"/>
              </a:rPr>
              <a:t>DHT11 Temperature Sensor</a:t>
            </a:r>
            <a:endParaRPr b="1" dirty="0"/>
          </a:p>
        </p:txBody>
      </p:sp>
      <p:sp>
        <p:nvSpPr>
          <p:cNvPr id="183" name="Google Shape;183;p18"/>
          <p:cNvSpPr txBox="1"/>
          <p:nvPr/>
        </p:nvSpPr>
        <p:spPr>
          <a:xfrm>
            <a:off x="717612" y="7566645"/>
            <a:ext cx="12295447" cy="1809726"/>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800" b="0" i="0" u="none" strike="noStrike" cap="none" dirty="0">
                <a:solidFill>
                  <a:srgbClr val="000000"/>
                </a:solidFill>
                <a:latin typeface="Arial"/>
                <a:ea typeface="Arial"/>
                <a:cs typeface="Arial"/>
                <a:sym typeface="Arial"/>
              </a:rPr>
              <a:t>A soil moisture sensor is a device used to measure the moisture content of soil. It's a valuable tool in agriculture and gardening for monitoring soil conditions and ensuring that plants receive the appropriate amount of water.</a:t>
            </a:r>
            <a:endParaRPr sz="2800" dirty="0"/>
          </a:p>
        </p:txBody>
      </p:sp>
      <p:sp>
        <p:nvSpPr>
          <p:cNvPr id="184" name="Google Shape;184;p18"/>
          <p:cNvSpPr txBox="1"/>
          <p:nvPr/>
        </p:nvSpPr>
        <p:spPr>
          <a:xfrm>
            <a:off x="-1046621" y="6541497"/>
            <a:ext cx="9148762" cy="9910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600" b="1" i="0" u="none" strike="noStrike" cap="none" dirty="0">
                <a:solidFill>
                  <a:srgbClr val="000000"/>
                </a:solidFill>
                <a:latin typeface="Arial"/>
                <a:ea typeface="Arial"/>
                <a:cs typeface="Arial"/>
                <a:sym typeface="Arial"/>
              </a:rPr>
              <a:t>Soil Moisture Sensor</a:t>
            </a:r>
            <a:endParaRPr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9"/>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US"/>
          </a:p>
        </p:txBody>
      </p:sp>
      <p:grpSp>
        <p:nvGrpSpPr>
          <p:cNvPr id="190" name="Google Shape;190;p19"/>
          <p:cNvGrpSpPr/>
          <p:nvPr/>
        </p:nvGrpSpPr>
        <p:grpSpPr>
          <a:xfrm>
            <a:off x="4764" y="-298324"/>
            <a:ext cx="18287996" cy="3158430"/>
            <a:chOff x="0" y="-19050"/>
            <a:chExt cx="4816592" cy="831850"/>
          </a:xfrm>
        </p:grpSpPr>
        <p:sp>
          <p:nvSpPr>
            <p:cNvPr id="191" name="Google Shape;191;p19"/>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C5739"/>
            </a:solidFill>
            <a:ln>
              <a:noFill/>
            </a:ln>
          </p:spPr>
          <p:txBody>
            <a:bodyPr/>
            <a:lstStyle/>
            <a:p>
              <a:endParaRPr lang="en-US"/>
            </a:p>
          </p:txBody>
        </p:sp>
        <p:sp>
          <p:nvSpPr>
            <p:cNvPr id="192" name="Google Shape;192;p19"/>
            <p:cNvSpPr txBox="1"/>
            <p:nvPr/>
          </p:nvSpPr>
          <p:spPr>
            <a:xfrm>
              <a:off x="0" y="-19050"/>
              <a:ext cx="812800"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5" name="Google Shape;195;p19"/>
          <p:cNvSpPr/>
          <p:nvPr/>
        </p:nvSpPr>
        <p:spPr>
          <a:xfrm>
            <a:off x="13642789" y="3158430"/>
            <a:ext cx="3591983" cy="2910840"/>
          </a:xfrm>
          <a:custGeom>
            <a:avLst/>
            <a:gdLst/>
            <a:ahLst/>
            <a:cxnLst/>
            <a:rect l="l" t="t" r="r" b="b"/>
            <a:pathLst>
              <a:path w="4569063" h="3426797" extrusionOk="0">
                <a:moveTo>
                  <a:pt x="0" y="0"/>
                </a:moveTo>
                <a:lnTo>
                  <a:pt x="4569063" y="0"/>
                </a:lnTo>
                <a:lnTo>
                  <a:pt x="4569063" y="3426796"/>
                </a:lnTo>
                <a:lnTo>
                  <a:pt x="0" y="3426796"/>
                </a:lnTo>
                <a:lnTo>
                  <a:pt x="0" y="0"/>
                </a:lnTo>
                <a:close/>
              </a:path>
            </a:pathLst>
          </a:custGeom>
          <a:blipFill rotWithShape="1">
            <a:blip r:embed="rId4">
              <a:alphaModFix/>
            </a:blip>
            <a:stretch>
              <a:fillRect/>
            </a:stretch>
          </a:blipFill>
          <a:ln>
            <a:noFill/>
          </a:ln>
        </p:spPr>
        <p:txBody>
          <a:bodyPr/>
          <a:lstStyle/>
          <a:p>
            <a:endParaRPr lang="en-US"/>
          </a:p>
        </p:txBody>
      </p:sp>
      <p:sp>
        <p:nvSpPr>
          <p:cNvPr id="196" name="Google Shape;196;p19"/>
          <p:cNvSpPr/>
          <p:nvPr/>
        </p:nvSpPr>
        <p:spPr>
          <a:xfrm>
            <a:off x="13427657" y="6624721"/>
            <a:ext cx="4329402" cy="3086100"/>
          </a:xfrm>
          <a:custGeom>
            <a:avLst/>
            <a:gdLst/>
            <a:ahLst/>
            <a:cxnLst/>
            <a:rect l="l" t="t" r="r" b="b"/>
            <a:pathLst>
              <a:path w="4569063" h="3161946" extrusionOk="0">
                <a:moveTo>
                  <a:pt x="0" y="0"/>
                </a:moveTo>
                <a:lnTo>
                  <a:pt x="4569063" y="0"/>
                </a:lnTo>
                <a:lnTo>
                  <a:pt x="4569063" y="3161946"/>
                </a:lnTo>
                <a:lnTo>
                  <a:pt x="0" y="3161946"/>
                </a:lnTo>
                <a:lnTo>
                  <a:pt x="0" y="0"/>
                </a:lnTo>
                <a:close/>
              </a:path>
            </a:pathLst>
          </a:custGeom>
          <a:blipFill rotWithShape="1">
            <a:blip r:embed="rId5">
              <a:alphaModFix/>
            </a:blip>
            <a:stretch>
              <a:fillRect t="-22248" b="-22248"/>
            </a:stretch>
          </a:blipFill>
          <a:ln>
            <a:noFill/>
          </a:ln>
        </p:spPr>
        <p:txBody>
          <a:bodyPr/>
          <a:lstStyle/>
          <a:p>
            <a:endParaRPr lang="en-US"/>
          </a:p>
        </p:txBody>
      </p:sp>
      <p:sp>
        <p:nvSpPr>
          <p:cNvPr id="197" name="Google Shape;197;p19"/>
          <p:cNvSpPr txBox="1"/>
          <p:nvPr/>
        </p:nvSpPr>
        <p:spPr>
          <a:xfrm>
            <a:off x="4029286" y="1167873"/>
            <a:ext cx="10238953" cy="1421928"/>
          </a:xfrm>
          <a:prstGeom prst="rect">
            <a:avLst/>
          </a:prstGeom>
          <a:noFill/>
          <a:ln>
            <a:noFill/>
          </a:ln>
        </p:spPr>
        <p:txBody>
          <a:bodyPr spcFirstLastPara="1" wrap="square" lIns="0" tIns="0" rIns="0" bIns="0" anchor="t" anchorCtr="0">
            <a:spAutoFit/>
          </a:bodyPr>
          <a:lstStyle/>
          <a:p>
            <a:pPr marL="0" marR="0" lvl="0" indent="0" algn="ctr" rtl="0">
              <a:lnSpc>
                <a:spcPct val="104984"/>
              </a:lnSpc>
              <a:spcBef>
                <a:spcPts val="0"/>
              </a:spcBef>
              <a:spcAft>
                <a:spcPts val="0"/>
              </a:spcAft>
              <a:buNone/>
            </a:pPr>
            <a:r>
              <a:rPr lang="en-US" sz="8800" b="0" i="0" u="none" strike="noStrike" cap="none" dirty="0">
                <a:solidFill>
                  <a:srgbClr val="FDFBFB"/>
                </a:solidFill>
                <a:latin typeface="Arial"/>
                <a:ea typeface="Arial"/>
                <a:cs typeface="Arial"/>
                <a:sym typeface="Arial"/>
              </a:rPr>
              <a:t>Working</a:t>
            </a:r>
            <a:endParaRPr sz="8800" dirty="0"/>
          </a:p>
        </p:txBody>
      </p:sp>
      <p:sp>
        <p:nvSpPr>
          <p:cNvPr id="198" name="Google Shape;198;p19"/>
          <p:cNvSpPr txBox="1"/>
          <p:nvPr/>
        </p:nvSpPr>
        <p:spPr>
          <a:xfrm>
            <a:off x="9139238" y="4652327"/>
            <a:ext cx="9525" cy="887095"/>
          </a:xfrm>
          <a:prstGeom prst="rect">
            <a:avLst/>
          </a:prstGeom>
          <a:noFill/>
          <a:ln>
            <a:noFill/>
          </a:ln>
        </p:spPr>
        <p:txBody>
          <a:bodyPr spcFirstLastPara="1" wrap="square" lIns="0" tIns="0" rIns="0" bIns="0" anchor="t" anchorCtr="0">
            <a:spAutoFit/>
          </a:bodyPr>
          <a:lstStyle/>
          <a:p>
            <a:pPr marL="0" marR="0" lvl="0" indent="0" algn="ctr" rtl="0">
              <a:lnSpc>
                <a:spcPct val="404388"/>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9" name="Google Shape;199;p19"/>
          <p:cNvSpPr txBox="1"/>
          <p:nvPr/>
        </p:nvSpPr>
        <p:spPr>
          <a:xfrm>
            <a:off x="878633" y="4143534"/>
            <a:ext cx="10231193" cy="2068259"/>
          </a:xfrm>
          <a:prstGeom prst="rect">
            <a:avLst/>
          </a:prstGeom>
          <a:noFill/>
          <a:ln>
            <a:noFill/>
          </a:ln>
        </p:spPr>
        <p:txBody>
          <a:bodyPr spcFirstLastPara="1" wrap="square" lIns="0" tIns="0" rIns="0" bIns="0" anchor="t" anchorCtr="0">
            <a:spAutoFit/>
          </a:bodyPr>
          <a:lstStyle/>
          <a:p>
            <a:pPr marL="342900" marR="0" lvl="0" indent="-342900" algn="l" rtl="0">
              <a:lnSpc>
                <a:spcPct val="140000"/>
              </a:lnSpc>
              <a:spcBef>
                <a:spcPts val="0"/>
              </a:spcBef>
              <a:spcAft>
                <a:spcPts val="0"/>
              </a:spcAft>
              <a:buFont typeface="Arial" panose="020B0604020202020204" pitchFamily="34" charset="0"/>
              <a:buChar char="•"/>
            </a:pPr>
            <a:r>
              <a:rPr lang="en-US" sz="2400" b="0" i="0" u="none" strike="noStrike" cap="none" dirty="0">
                <a:solidFill>
                  <a:srgbClr val="000000"/>
                </a:solidFill>
                <a:latin typeface="Arial"/>
                <a:ea typeface="Arial"/>
                <a:cs typeface="Arial"/>
                <a:sym typeface="Arial"/>
              </a:rPr>
              <a:t>Light sensors detect the intensity of light in their environment.</a:t>
            </a:r>
            <a:endParaRPr dirty="0"/>
          </a:p>
          <a:p>
            <a:pPr marL="342900" marR="0" lvl="0" indent="-342900" algn="l" rtl="0">
              <a:lnSpc>
                <a:spcPct val="140000"/>
              </a:lnSpc>
              <a:spcBef>
                <a:spcPts val="0"/>
              </a:spcBef>
              <a:spcAft>
                <a:spcPts val="0"/>
              </a:spcAft>
              <a:buFont typeface="Arial" panose="020B0604020202020204" pitchFamily="34" charset="0"/>
              <a:buChar char="•"/>
            </a:pPr>
            <a:r>
              <a:rPr lang="en-US" sz="2400" b="0" i="0" u="none" strike="noStrike" cap="none" dirty="0">
                <a:solidFill>
                  <a:srgbClr val="000000"/>
                </a:solidFill>
                <a:latin typeface="Arial"/>
                <a:ea typeface="Arial"/>
                <a:cs typeface="Arial"/>
                <a:sym typeface="Arial"/>
              </a:rPr>
              <a:t>LDRs are commonly used and their resistance changes with light levels.</a:t>
            </a:r>
            <a:endParaRPr lang="en-US" dirty="0"/>
          </a:p>
          <a:p>
            <a:pPr marL="342900" marR="0" lvl="0" indent="-342900" algn="l" rtl="0">
              <a:lnSpc>
                <a:spcPct val="140000"/>
              </a:lnSpc>
              <a:spcBef>
                <a:spcPts val="0"/>
              </a:spcBef>
              <a:spcAft>
                <a:spcPts val="0"/>
              </a:spcAft>
              <a:buFont typeface="Arial" panose="020B0604020202020204" pitchFamily="34" charset="0"/>
              <a:buChar char="•"/>
            </a:pPr>
            <a:r>
              <a:rPr lang="en-US" sz="2400" b="0" i="0" u="none" strike="noStrike" cap="none" dirty="0">
                <a:solidFill>
                  <a:srgbClr val="000000"/>
                </a:solidFill>
                <a:latin typeface="Arial"/>
                <a:ea typeface="Arial"/>
                <a:cs typeface="Arial"/>
                <a:sym typeface="Arial"/>
              </a:rPr>
              <a:t>Applications include automatic lighting systems, dusk-to-dawn switches, or ambient light sensing in devices like smartphones.</a:t>
            </a:r>
            <a:endParaRPr lang="en-US" dirty="0"/>
          </a:p>
        </p:txBody>
      </p:sp>
      <p:sp>
        <p:nvSpPr>
          <p:cNvPr id="200" name="Google Shape;200;p19"/>
          <p:cNvSpPr txBox="1"/>
          <p:nvPr/>
        </p:nvSpPr>
        <p:spPr>
          <a:xfrm>
            <a:off x="-2086703" y="3169637"/>
            <a:ext cx="9148762" cy="9910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600" b="1" i="0" u="none" strike="noStrike" cap="none" dirty="0">
                <a:solidFill>
                  <a:srgbClr val="000000"/>
                </a:solidFill>
                <a:latin typeface="Arial"/>
                <a:ea typeface="Arial"/>
                <a:cs typeface="Arial"/>
                <a:sym typeface="Arial"/>
              </a:rPr>
              <a:t>Light Sensor</a:t>
            </a:r>
            <a:endParaRPr b="1" dirty="0"/>
          </a:p>
        </p:txBody>
      </p:sp>
      <p:sp>
        <p:nvSpPr>
          <p:cNvPr id="201" name="Google Shape;201;p19"/>
          <p:cNvSpPr txBox="1"/>
          <p:nvPr/>
        </p:nvSpPr>
        <p:spPr>
          <a:xfrm>
            <a:off x="670363" y="7532967"/>
            <a:ext cx="12191138" cy="2585323"/>
          </a:xfrm>
          <a:prstGeom prst="rect">
            <a:avLst/>
          </a:prstGeom>
          <a:noFill/>
          <a:ln>
            <a:noFill/>
          </a:ln>
        </p:spPr>
        <p:txBody>
          <a:bodyPr spcFirstLastPara="1" wrap="square" lIns="0" tIns="0" rIns="0" bIns="0" anchor="t" anchorCtr="0">
            <a:spAutoFit/>
          </a:bodyPr>
          <a:lstStyle/>
          <a:p>
            <a:pPr marL="342900" marR="0" lvl="0" indent="-342900" algn="l" rtl="0">
              <a:lnSpc>
                <a:spcPct val="139958"/>
              </a:lnSpc>
              <a:spcBef>
                <a:spcPts val="0"/>
              </a:spcBef>
              <a:spcAft>
                <a:spcPts val="0"/>
              </a:spcAft>
              <a:buFont typeface="Arial" panose="020B0604020202020204" pitchFamily="34" charset="0"/>
              <a:buChar char="•"/>
            </a:pPr>
            <a:r>
              <a:rPr lang="en-US" sz="2400" b="0" i="0" u="none" strike="noStrike" cap="none" dirty="0">
                <a:solidFill>
                  <a:srgbClr val="000000"/>
                </a:solidFill>
                <a:latin typeface="Arial"/>
                <a:ea typeface="Arial"/>
                <a:cs typeface="Arial"/>
                <a:sym typeface="Arial"/>
              </a:rPr>
              <a:t>pH sensors are used to measure the acidity or alkalinity (pH level) of a liquid.</a:t>
            </a:r>
            <a:endParaRPr dirty="0"/>
          </a:p>
          <a:p>
            <a:pPr marL="342900" marR="0" lvl="0" indent="-342900" algn="l" rtl="0">
              <a:lnSpc>
                <a:spcPct val="139958"/>
              </a:lnSpc>
              <a:spcBef>
                <a:spcPts val="0"/>
              </a:spcBef>
              <a:spcAft>
                <a:spcPts val="0"/>
              </a:spcAft>
              <a:buFont typeface="Arial" panose="020B0604020202020204" pitchFamily="34" charset="0"/>
              <a:buChar char="•"/>
            </a:pPr>
            <a:r>
              <a:rPr lang="en-US" sz="2400" b="0" i="0" u="none" strike="noStrike" cap="none" dirty="0">
                <a:solidFill>
                  <a:srgbClr val="000000"/>
                </a:solidFill>
                <a:latin typeface="Arial"/>
                <a:ea typeface="Arial"/>
                <a:cs typeface="Arial"/>
                <a:sym typeface="Arial"/>
              </a:rPr>
              <a:t>They are essential in fields like chemistry, agriculture (for soil pH measurement), and water quality monitoring.</a:t>
            </a:r>
            <a:endParaRPr dirty="0"/>
          </a:p>
          <a:p>
            <a:pPr marL="342900" marR="0" lvl="0" indent="-342900" algn="l" rtl="0">
              <a:lnSpc>
                <a:spcPct val="139958"/>
              </a:lnSpc>
              <a:spcBef>
                <a:spcPts val="0"/>
              </a:spcBef>
              <a:spcAft>
                <a:spcPts val="0"/>
              </a:spcAft>
              <a:buFont typeface="Arial" panose="020B0604020202020204" pitchFamily="34" charset="0"/>
              <a:buChar char="•"/>
            </a:pPr>
            <a:r>
              <a:rPr lang="en-US" sz="2400" b="0" i="0" u="none" strike="noStrike" cap="none" dirty="0">
                <a:solidFill>
                  <a:srgbClr val="000000"/>
                </a:solidFill>
                <a:latin typeface="Arial"/>
                <a:ea typeface="Arial"/>
                <a:cs typeface="Arial"/>
                <a:sym typeface="Arial"/>
              </a:rPr>
              <a:t> pH sensors often require calibration and can be interfaced with microcontrollers for data logging or control systems.</a:t>
            </a:r>
            <a:endParaRPr dirty="0"/>
          </a:p>
        </p:txBody>
      </p:sp>
      <p:sp>
        <p:nvSpPr>
          <p:cNvPr id="202" name="Google Shape;202;p19"/>
          <p:cNvSpPr txBox="1"/>
          <p:nvPr/>
        </p:nvSpPr>
        <p:spPr>
          <a:xfrm>
            <a:off x="-2434933" y="6407029"/>
            <a:ext cx="9148762" cy="991041"/>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4600" b="1" i="0" u="none" strike="noStrike" cap="none" dirty="0">
                <a:solidFill>
                  <a:srgbClr val="000000"/>
                </a:solidFill>
                <a:latin typeface="Arial"/>
                <a:ea typeface="Arial"/>
                <a:cs typeface="Arial"/>
                <a:sym typeface="Arial"/>
              </a:rPr>
              <a:t>pH Sensor</a:t>
            </a:r>
            <a:endParaRPr b="1"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TotalTime>
  <Words>1223</Words>
  <Application>Microsoft Office PowerPoint</Application>
  <PresentationFormat>Custom</PresentationFormat>
  <Paragraphs>125</Paragraphs>
  <Slides>24</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Amasis MT Pro Medium</vt:lpstr>
      <vt:lpstr>Aptos Display</vt:lpstr>
      <vt:lpstr>Arial</vt:lpstr>
      <vt:lpstr>Calibri</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MEGHANATH REDDY</dc:creator>
  <cp:lastModifiedBy>Meghanath Reddy</cp:lastModifiedBy>
  <cp:revision>2</cp:revision>
  <dcterms:modified xsi:type="dcterms:W3CDTF">2024-05-28T17:17:53Z</dcterms:modified>
</cp:coreProperties>
</file>